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60" d="100"/>
          <a:sy n="60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2E595-5F8A-7044-A8F5-EFB38ECDC208}" type="datetimeFigureOut">
              <a:rPr lang="en-GB" smtClean="0"/>
              <a:t>19/10/2016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98D5BB-5297-BA44-B233-24FBD95EEF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2442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C52E0-C3FF-E245-8C54-CA2453D03483}" type="datetimeFigureOut">
              <a:rPr lang="en-GB" smtClean="0"/>
              <a:t>19/10/2016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44B0AA-0A4A-3B4F-BEA6-19F5A1FAE3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8627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34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62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0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99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0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1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04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0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10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0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390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0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260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0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683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0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345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0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496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0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46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0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675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0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70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0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43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0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0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60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0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13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383510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351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0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03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0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707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OfficeLight_16x9</Template>
  <TotalTime>13</TotalTime>
  <Words>0</Words>
  <Application>Microsoft Office PowerPoint</Application>
  <PresentationFormat>Widescreen</PresentationFormat>
  <Paragraphs>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Viveka Weiley</dc:creator>
  <cp:lastModifiedBy>Quezada, George (L&amp;W, Dutton Park)</cp:lastModifiedBy>
  <cp:revision>10</cp:revision>
  <dcterms:created xsi:type="dcterms:W3CDTF">2016-10-19T00:20:06Z</dcterms:created>
  <dcterms:modified xsi:type="dcterms:W3CDTF">2016-10-19T01:51:23Z</dcterms:modified>
</cp:coreProperties>
</file>