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4" r:id="rId1"/>
    <p:sldMasterId id="2147483735" r:id="rId2"/>
    <p:sldMasterId id="2147483736" r:id="rId3"/>
    <p:sldMasterId id="2147483737" r:id="rId4"/>
    <p:sldMasterId id="2147483738" r:id="rId5"/>
    <p:sldMasterId id="2147483739" r:id="rId6"/>
  </p:sldMasterIdLst>
  <p:notesMasterIdLst>
    <p:notesMasterId r:id="rId28"/>
  </p:notesMasterIdLst>
  <p:sldIdLst>
    <p:sldId id="256" r:id="rId7"/>
    <p:sldId id="259" r:id="rId8"/>
    <p:sldId id="260" r:id="rId9"/>
    <p:sldId id="261" r:id="rId10"/>
    <p:sldId id="262" r:id="rId11"/>
    <p:sldId id="263" r:id="rId12"/>
    <p:sldId id="264" r:id="rId13"/>
    <p:sldId id="281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1" d="100"/>
          <a:sy n="141" d="100"/>
        </p:scale>
        <p:origin x="666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570633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Notes here: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https://docs.google.com/document/d/1gEJb24kK-pBoG0NvOjw80Iz_vEff1pmFVKI0BVGKqi4/edit</a:t>
            </a:r>
          </a:p>
        </p:txBody>
      </p:sp>
    </p:spTree>
    <p:extLst>
      <p:ext uri="{BB962C8B-B14F-4D97-AF65-F5344CB8AC3E}">
        <p14:creationId xmlns:p14="http://schemas.microsoft.com/office/powerpoint/2010/main" val="2021139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Shape 5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000" b="1">
              <a:solidFill>
                <a:srgbClr val="333336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85837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640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5079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Shape 5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200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80021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Shape 6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3391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Shape 6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3116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715127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Shape 6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0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97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Shape 6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606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Shape 6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1532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Shape 506"/>
          <p:cNvSpPr txBox="1">
            <a:spLocks noGrp="1"/>
          </p:cNvSpPr>
          <p:nvPr>
            <p:ph type="body" idx="1"/>
          </p:nvPr>
        </p:nvSpPr>
        <p:spPr>
          <a:xfrm>
            <a:off x="685799" y="4343399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290850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7" name="Shape 6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4055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Shape 6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7216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Open Sans"/>
              <a:buNone/>
            </a:pPr>
            <a:r>
              <a:rPr lang="en" sz="11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1. Make your organisation faster and more efficient through technology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Open Sans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(consider Google Enterprise solutions to benefit from the full suite of Google products in your business - Gmail, Google Calendar, Google Drive, Hangout video-conferencing/messaging, Chromebox for meetings, etc)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Open Sans"/>
              <a:buNone/>
            </a:pPr>
            <a:r>
              <a:rPr lang="en" sz="11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2. Embed digital into your organisation by choosing best model for your structure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Open Sans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(3 main models by order of digital advancement: 1. Central digital acceleration team, 2. Digital expert in every team/market, 3. Digital as required component of every activity/project/brief)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25000"/>
              <a:buFont typeface="Open Sans"/>
              <a:buNone/>
            </a:pPr>
            <a:r>
              <a:rPr lang="en" sz="11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3. Create global/regional executional hubs to increase your executional efficiency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25000"/>
              <a:buFont typeface="Open Sans"/>
              <a:buNone/>
            </a:pPr>
            <a:r>
              <a:rPr lang="en"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(e.g., big companies are structured for traditional media, typically local focused, but 1. digital is cross border - brands need to have flawlessly consistent executed campaigns across countries ) and 2. digital is complex and evolves fast making it more efficient to have central executional expertise in hubs vs in all local markets)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25000"/>
              <a:buFont typeface="Open Sans"/>
              <a:buNone/>
            </a:pPr>
            <a:r>
              <a:rPr lang="en" sz="11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4. Promote innovation and risk taking: try, learn, scale... FAST!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25000"/>
              <a:buFont typeface="Open Sans"/>
              <a:buNone/>
            </a:pPr>
            <a:r>
              <a:rPr lang="en"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(and always champion successes)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b="0" i="0" u="none" strike="noStrike" cap="none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 b="0" i="0" u="none" strike="noStrike" cap="none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6398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38189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Shape 5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067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Shape 5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328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Shape 5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4195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Shape 5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0875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Shape 5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000" b="1">
              <a:solidFill>
                <a:srgbClr val="333336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33075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75" y="4636400"/>
            <a:ext cx="9144000" cy="50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9" name="Shape 19"/>
          <p:cNvGrpSpPr/>
          <p:nvPr/>
        </p:nvGrpSpPr>
        <p:grpSpPr>
          <a:xfrm>
            <a:off x="256960" y="1187048"/>
            <a:ext cx="1094855" cy="356807"/>
            <a:chOff x="0" y="0"/>
            <a:chExt cx="2077525" cy="676925"/>
          </a:xfrm>
        </p:grpSpPr>
        <p:sp>
          <p:nvSpPr>
            <p:cNvPr id="20" name="Shape 20"/>
            <p:cNvSpPr/>
            <p:nvPr/>
          </p:nvSpPr>
          <p:spPr>
            <a:xfrm>
              <a:off x="0" y="0"/>
              <a:ext cx="511375" cy="524800"/>
            </a:xfrm>
            <a:custGeom>
              <a:avLst/>
              <a:gdLst/>
              <a:ahLst/>
              <a:cxnLst/>
              <a:rect l="0" t="0" r="0" b="0"/>
              <a:pathLst>
                <a:path w="20455" h="20992" extrusionOk="0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540400" y="187300"/>
              <a:ext cx="339200" cy="337950"/>
            </a:xfrm>
            <a:custGeom>
              <a:avLst/>
              <a:gdLst/>
              <a:ahLst/>
              <a:cxnLst/>
              <a:rect l="0" t="0" r="0" b="0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910400" y="187300"/>
              <a:ext cx="339200" cy="337950"/>
            </a:xfrm>
            <a:custGeom>
              <a:avLst/>
              <a:gdLst/>
              <a:ahLst/>
              <a:cxnLst/>
              <a:rect l="0" t="0" r="0" b="0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>
              <a:off x="1280400" y="187325"/>
              <a:ext cx="323850" cy="489600"/>
            </a:xfrm>
            <a:custGeom>
              <a:avLst/>
              <a:gdLst/>
              <a:ahLst/>
              <a:cxnLst/>
              <a:rect l="0" t="0" r="0" b="0"/>
              <a:pathLst>
                <a:path w="12954" h="19584" extrusionOk="0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1655750" y="20000"/>
              <a:ext cx="74250" cy="495000"/>
            </a:xfrm>
            <a:custGeom>
              <a:avLst/>
              <a:gdLst/>
              <a:ahLst/>
              <a:cxnLst/>
              <a:rect l="0" t="0" r="0" b="0"/>
              <a:pathLst>
                <a:path w="2970" h="19800" extrusionOk="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1765825" y="187275"/>
              <a:ext cx="311700" cy="337950"/>
            </a:xfrm>
            <a:custGeom>
              <a:avLst/>
              <a:gdLst/>
              <a:ahLst/>
              <a:cxnLst/>
              <a:rect l="0" t="0" r="0" b="0"/>
              <a:pathLst>
                <a:path w="12468" h="13518" extrusionOk="0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6" name="Shape 26"/>
          <p:cNvSpPr txBox="1"/>
          <p:nvPr/>
        </p:nvSpPr>
        <p:spPr>
          <a:xfrm>
            <a:off x="129750" y="4796225"/>
            <a:ext cx="3561000" cy="27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lnSpc>
                <a:spcPct val="95000"/>
              </a:lnSpc>
              <a:spcBef>
                <a:spcPts val="0"/>
              </a:spcBef>
              <a:buNone/>
            </a:pPr>
            <a:r>
              <a:rPr lang="en" sz="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Confidential + Proprietary</a:t>
            </a:r>
          </a:p>
        </p:txBody>
      </p:sp>
      <p:sp>
        <p:nvSpPr>
          <p:cNvPr id="27" name="Shape 27"/>
          <p:cNvSpPr txBox="1">
            <a:spLocks noGrp="1"/>
          </p:cNvSpPr>
          <p:nvPr>
            <p:ph type="ctrTitle"/>
          </p:nvPr>
        </p:nvSpPr>
        <p:spPr>
          <a:xfrm>
            <a:off x="129758" y="304800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600"/>
            </a:lvl1pPr>
            <a:lvl2pPr lvl="1">
              <a:spcBef>
                <a:spcPts val="0"/>
              </a:spcBef>
              <a:buSzPct val="100000"/>
              <a:defRPr sz="3600"/>
            </a:lvl2pPr>
            <a:lvl3pPr lvl="2">
              <a:spcBef>
                <a:spcPts val="0"/>
              </a:spcBef>
              <a:buSzPct val="100000"/>
              <a:defRPr sz="3600"/>
            </a:lvl3pPr>
            <a:lvl4pPr lvl="3">
              <a:spcBef>
                <a:spcPts val="0"/>
              </a:spcBef>
              <a:buSzPct val="100000"/>
              <a:defRPr sz="3600"/>
            </a:lvl4pPr>
            <a:lvl5pPr lvl="4">
              <a:spcBef>
                <a:spcPts val="0"/>
              </a:spcBef>
              <a:buSzPct val="100000"/>
              <a:defRPr sz="3600"/>
            </a:lvl5pPr>
            <a:lvl6pPr lvl="5">
              <a:spcBef>
                <a:spcPts val="0"/>
              </a:spcBef>
              <a:buSzPct val="100000"/>
              <a:defRPr sz="3600"/>
            </a:lvl6pPr>
            <a:lvl7pPr lvl="6">
              <a:spcBef>
                <a:spcPts val="0"/>
              </a:spcBef>
              <a:buSzPct val="100000"/>
              <a:defRPr sz="3600"/>
            </a:lvl7pPr>
            <a:lvl8pPr lvl="7">
              <a:spcBef>
                <a:spcPts val="0"/>
              </a:spcBef>
              <a:buSzPct val="100000"/>
              <a:defRPr sz="3600"/>
            </a:lvl8pPr>
            <a:lvl9pPr lvl="8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ubTitle" idx="1"/>
          </p:nvPr>
        </p:nvSpPr>
        <p:spPr>
          <a:xfrm>
            <a:off x="129750" y="2394350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rgbClr val="000000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Shape 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10975" y="282200"/>
            <a:ext cx="4815723" cy="447072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663748" y="3351394"/>
            <a:ext cx="7772400" cy="6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400"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400" b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400" b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400" b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400" b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400" b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400" b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400" b="1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4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663748" y="1539247"/>
            <a:ext cx="89010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defRPr sz="4400" b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325" y="4556675"/>
            <a:ext cx="985775" cy="33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1">
    <p:bg>
      <p:bgPr>
        <a:solidFill>
          <a:srgbClr val="000000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ctrTitle"/>
          </p:nvPr>
        </p:nvSpPr>
        <p:spPr>
          <a:xfrm>
            <a:off x="381000" y="1295080"/>
            <a:ext cx="7772400" cy="1159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5C79FB"/>
              </a:buClr>
              <a:buSzPct val="100000"/>
              <a:defRPr sz="3200" b="0">
                <a:solidFill>
                  <a:srgbClr val="5C79FB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5C79FB"/>
              </a:buClr>
              <a:buSzPct val="100000"/>
              <a:defRPr sz="4800">
                <a:solidFill>
                  <a:srgbClr val="5C79FB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5C79FB"/>
              </a:buClr>
              <a:buSzPct val="100000"/>
              <a:defRPr sz="4800">
                <a:solidFill>
                  <a:srgbClr val="5C79FB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5C79FB"/>
              </a:buClr>
              <a:buSzPct val="100000"/>
              <a:defRPr sz="4800">
                <a:solidFill>
                  <a:srgbClr val="5C79FB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5C79FB"/>
              </a:buClr>
              <a:buSzPct val="100000"/>
              <a:defRPr sz="4800">
                <a:solidFill>
                  <a:srgbClr val="5C79FB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5C79FB"/>
              </a:buClr>
              <a:buSzPct val="100000"/>
              <a:defRPr sz="4800">
                <a:solidFill>
                  <a:srgbClr val="5C79FB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5C79FB"/>
              </a:buClr>
              <a:buSzPct val="100000"/>
              <a:defRPr sz="4800">
                <a:solidFill>
                  <a:srgbClr val="5C79FB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5C79FB"/>
              </a:buClr>
              <a:buSzPct val="100000"/>
              <a:defRPr sz="4800">
                <a:solidFill>
                  <a:srgbClr val="5C79FB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5C79FB"/>
              </a:buClr>
              <a:buSzPct val="100000"/>
              <a:defRPr sz="4800">
                <a:solidFill>
                  <a:srgbClr val="5C79F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solidFill>
          <a:srgbClr val="000000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28600" y="0"/>
            <a:ext cx="8229600" cy="641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2400" b="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esentation Title - Title and Subtitl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ape 10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329" y="4208537"/>
            <a:ext cx="9140427" cy="498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79262"/>
            <a:ext cx="9140427" cy="49887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>
            <a:spLocks noGrp="1"/>
          </p:cNvSpPr>
          <p:nvPr>
            <p:ph type="ctrTitle"/>
          </p:nvPr>
        </p:nvSpPr>
        <p:spPr>
          <a:xfrm>
            <a:off x="685800" y="1749320"/>
            <a:ext cx="8076600" cy="990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ubTitle" idx="1"/>
          </p:nvPr>
        </p:nvSpPr>
        <p:spPr>
          <a:xfrm>
            <a:off x="685978" y="2683811"/>
            <a:ext cx="8076600" cy="541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400"/>
              </a:spcBef>
              <a:buClr>
                <a:srgbClr val="989898"/>
              </a:buClr>
              <a:buFont typeface="Open Sans"/>
              <a:buNone/>
              <a:defRPr sz="22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-12700" algn="ctr" rtl="0">
              <a:spcBef>
                <a:spcPts val="300"/>
              </a:spcBef>
              <a:buClr>
                <a:srgbClr val="989898"/>
              </a:buClr>
              <a:buFont typeface="Open Sans"/>
              <a:buNone/>
              <a:defRPr sz="15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-12700" algn="ctr" rtl="0">
              <a:spcBef>
                <a:spcPts val="300"/>
              </a:spcBef>
              <a:buClr>
                <a:srgbClr val="989898"/>
              </a:buClr>
              <a:buFont typeface="Open Sans"/>
              <a:buNone/>
              <a:defRPr sz="15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-12700" algn="ctr" rtl="0">
              <a:spcBef>
                <a:spcPts val="300"/>
              </a:spcBef>
              <a:buClr>
                <a:srgbClr val="989898"/>
              </a:buClr>
              <a:buFont typeface="Open Sans"/>
              <a:buNone/>
              <a:defRPr sz="14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-12700" algn="ctr" rtl="0">
              <a:spcBef>
                <a:spcPts val="300"/>
              </a:spcBef>
              <a:buClr>
                <a:srgbClr val="989898"/>
              </a:buClr>
              <a:buFont typeface="Open Sans"/>
              <a:buNone/>
              <a:defRPr sz="14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-12700" algn="ctr" rtl="0">
              <a:spcBef>
                <a:spcPts val="400"/>
              </a:spcBef>
              <a:buClr>
                <a:srgbClr val="989898"/>
              </a:buClr>
              <a:buFont typeface="Open Sans"/>
              <a:buNone/>
              <a:defRPr sz="20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-12700" algn="ctr" rtl="0">
              <a:spcBef>
                <a:spcPts val="400"/>
              </a:spcBef>
              <a:buClr>
                <a:srgbClr val="989898"/>
              </a:buClr>
              <a:buFont typeface="Open Sans"/>
              <a:buNone/>
              <a:defRPr sz="20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-12700" algn="ctr" rtl="0">
              <a:spcBef>
                <a:spcPts val="400"/>
              </a:spcBef>
              <a:buClr>
                <a:srgbClr val="989898"/>
              </a:buClr>
              <a:buFont typeface="Open Sans"/>
              <a:buNone/>
              <a:defRPr sz="20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-12700" algn="ctr" rtl="0">
              <a:spcBef>
                <a:spcPts val="400"/>
              </a:spcBef>
              <a:buClr>
                <a:srgbClr val="989898"/>
              </a:buClr>
              <a:buFont typeface="Open Sans"/>
              <a:buNone/>
              <a:defRPr sz="20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112" name="Shape 112"/>
          <p:cNvCxnSpPr/>
          <p:nvPr/>
        </p:nvCxnSpPr>
        <p:spPr>
          <a:xfrm>
            <a:off x="0" y="4297164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6D6D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" name="Shape 113"/>
          <p:cNvSpPr/>
          <p:nvPr/>
        </p:nvSpPr>
        <p:spPr>
          <a:xfrm>
            <a:off x="0" y="0"/>
            <a:ext cx="9144000" cy="55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0" y="0"/>
            <a:ext cx="9144000" cy="67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15" name="Shape 115"/>
          <p:cNvCxnSpPr/>
          <p:nvPr/>
        </p:nvCxnSpPr>
        <p:spPr>
          <a:xfrm>
            <a:off x="0" y="679054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6D6D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Shape 116"/>
          <p:cNvSpPr/>
          <p:nvPr/>
        </p:nvSpPr>
        <p:spPr>
          <a:xfrm>
            <a:off x="2" y="4302776"/>
            <a:ext cx="9144000" cy="8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2"/>
          </p:nvPr>
        </p:nvSpPr>
        <p:spPr>
          <a:xfrm>
            <a:off x="688359" y="3328987"/>
            <a:ext cx="8073900" cy="4215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lvl="0" indent="0" rtl="0">
              <a:spcBef>
                <a:spcPts val="0"/>
              </a:spcBef>
              <a:buFont typeface="Open Sans"/>
              <a:buNone/>
              <a:defRPr sz="1100"/>
            </a:lvl1pPr>
            <a:lvl2pPr marL="342900" lvl="1" indent="-12700" rtl="0">
              <a:spcBef>
                <a:spcPts val="0"/>
              </a:spcBef>
              <a:buFont typeface="Open Sans"/>
              <a:buNone/>
              <a:defRPr/>
            </a:lvl2pPr>
            <a:lvl3pPr marL="749300" lvl="2" indent="0" rtl="0">
              <a:spcBef>
                <a:spcPts val="0"/>
              </a:spcBef>
              <a:buFont typeface="Open Sans"/>
              <a:buNone/>
              <a:defRPr/>
            </a:lvl3pPr>
            <a:lvl4pPr marL="1206500" lvl="3" indent="0" rtl="0">
              <a:spcBef>
                <a:spcPts val="0"/>
              </a:spcBef>
              <a:buFont typeface="Open Sans"/>
              <a:buNone/>
              <a:defRPr/>
            </a:lvl4pPr>
            <a:lvl5pPr marL="1600200" lvl="4" indent="-12700" rtl="0">
              <a:spcBef>
                <a:spcPts val="0"/>
              </a:spcBef>
              <a:buFont typeface="Open Sans"/>
              <a:buNone/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7735224" y="4272236"/>
            <a:ext cx="206100" cy="2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8351255" y="4272236"/>
            <a:ext cx="204900" cy="2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8556285" y="4272236"/>
            <a:ext cx="206100" cy="27600"/>
          </a:xfrm>
          <a:prstGeom prst="rect">
            <a:avLst/>
          </a:prstGeom>
          <a:solidFill>
            <a:srgbClr val="C9CDCD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/>
          <p:nvPr/>
        </p:nvSpPr>
        <p:spPr>
          <a:xfrm>
            <a:off x="7941345" y="4272236"/>
            <a:ext cx="206100" cy="2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" name="Shape 122"/>
          <p:cNvSpPr/>
          <p:nvPr/>
        </p:nvSpPr>
        <p:spPr>
          <a:xfrm>
            <a:off x="8147466" y="4272236"/>
            <a:ext cx="204600" cy="2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233" y="4647900"/>
            <a:ext cx="1367362" cy="225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esentation Title - 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hape 1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329" y="4208537"/>
            <a:ext cx="9140427" cy="49887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/>
          <p:nvPr/>
        </p:nvSpPr>
        <p:spPr>
          <a:xfrm>
            <a:off x="2" y="4302776"/>
            <a:ext cx="9144000" cy="8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7" name="Shape 1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79262"/>
            <a:ext cx="9140427" cy="49887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>
            <a:spLocks noGrp="1"/>
          </p:cNvSpPr>
          <p:nvPr>
            <p:ph type="ctrTitle"/>
          </p:nvPr>
        </p:nvSpPr>
        <p:spPr>
          <a:xfrm>
            <a:off x="685800" y="2158394"/>
            <a:ext cx="8076600" cy="990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129" name="Shape 129"/>
          <p:cNvCxnSpPr/>
          <p:nvPr/>
        </p:nvCxnSpPr>
        <p:spPr>
          <a:xfrm>
            <a:off x="0" y="4297164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6D6D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0" name="Shape 130"/>
          <p:cNvSpPr/>
          <p:nvPr/>
        </p:nvSpPr>
        <p:spPr>
          <a:xfrm>
            <a:off x="0" y="0"/>
            <a:ext cx="9144000" cy="55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0" y="0"/>
            <a:ext cx="9144000" cy="67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32" name="Shape 132"/>
          <p:cNvCxnSpPr/>
          <p:nvPr/>
        </p:nvCxnSpPr>
        <p:spPr>
          <a:xfrm>
            <a:off x="0" y="679054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6D6D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8359" y="3219490"/>
            <a:ext cx="8073900" cy="4214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lvl="0" indent="0" rtl="0">
              <a:spcBef>
                <a:spcPts val="0"/>
              </a:spcBef>
              <a:buFont typeface="Open Sans"/>
              <a:buNone/>
              <a:defRPr sz="1100"/>
            </a:lvl1pPr>
            <a:lvl2pPr marL="342900" lvl="1" indent="-12700" rtl="0">
              <a:spcBef>
                <a:spcPts val="0"/>
              </a:spcBef>
              <a:buFont typeface="Open Sans"/>
              <a:buNone/>
              <a:defRPr/>
            </a:lvl2pPr>
            <a:lvl3pPr marL="749300" lvl="2" indent="0" rtl="0">
              <a:spcBef>
                <a:spcPts val="0"/>
              </a:spcBef>
              <a:buFont typeface="Open Sans"/>
              <a:buNone/>
              <a:defRPr/>
            </a:lvl3pPr>
            <a:lvl4pPr marL="1206500" lvl="3" indent="0" rtl="0">
              <a:spcBef>
                <a:spcPts val="0"/>
              </a:spcBef>
              <a:buFont typeface="Open Sans"/>
              <a:buNone/>
              <a:defRPr/>
            </a:lvl4pPr>
            <a:lvl5pPr marL="1600200" lvl="4" indent="-12700" rtl="0">
              <a:spcBef>
                <a:spcPts val="0"/>
              </a:spcBef>
              <a:buFont typeface="Open Sans"/>
              <a:buNone/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7735224" y="4272236"/>
            <a:ext cx="206100" cy="2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8351255" y="4272236"/>
            <a:ext cx="204900" cy="2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8556285" y="4272236"/>
            <a:ext cx="206100" cy="27600"/>
          </a:xfrm>
          <a:prstGeom prst="rect">
            <a:avLst/>
          </a:prstGeom>
          <a:solidFill>
            <a:srgbClr val="C9CDCD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/>
          <p:nvPr/>
        </p:nvSpPr>
        <p:spPr>
          <a:xfrm>
            <a:off x="7941345" y="4272236"/>
            <a:ext cx="206100" cy="2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8147466" y="4272236"/>
            <a:ext cx="204600" cy="2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920" y="4611513"/>
            <a:ext cx="1473302" cy="225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75" y="4636400"/>
            <a:ext cx="9144000" cy="507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2" name="Shape 32"/>
          <p:cNvGrpSpPr/>
          <p:nvPr/>
        </p:nvGrpSpPr>
        <p:grpSpPr>
          <a:xfrm>
            <a:off x="176222" y="4848070"/>
            <a:ext cx="532885" cy="173631"/>
            <a:chOff x="0" y="0"/>
            <a:chExt cx="2077525" cy="676925"/>
          </a:xfrm>
        </p:grpSpPr>
        <p:sp>
          <p:nvSpPr>
            <p:cNvPr id="33" name="Shape 33"/>
            <p:cNvSpPr/>
            <p:nvPr/>
          </p:nvSpPr>
          <p:spPr>
            <a:xfrm>
              <a:off x="0" y="0"/>
              <a:ext cx="511375" cy="524800"/>
            </a:xfrm>
            <a:custGeom>
              <a:avLst/>
              <a:gdLst/>
              <a:ahLst/>
              <a:cxnLst/>
              <a:rect l="0" t="0" r="0" b="0"/>
              <a:pathLst>
                <a:path w="20455" h="20992" extrusionOk="0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540400" y="187300"/>
              <a:ext cx="339200" cy="337950"/>
            </a:xfrm>
            <a:custGeom>
              <a:avLst/>
              <a:gdLst/>
              <a:ahLst/>
              <a:cxnLst/>
              <a:rect l="0" t="0" r="0" b="0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>
              <a:off x="910400" y="187300"/>
              <a:ext cx="339200" cy="337950"/>
            </a:xfrm>
            <a:custGeom>
              <a:avLst/>
              <a:gdLst/>
              <a:ahLst/>
              <a:cxnLst/>
              <a:rect l="0" t="0" r="0" b="0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>
              <a:off x="1280400" y="187325"/>
              <a:ext cx="323850" cy="489600"/>
            </a:xfrm>
            <a:custGeom>
              <a:avLst/>
              <a:gdLst/>
              <a:ahLst/>
              <a:cxnLst/>
              <a:rect l="0" t="0" r="0" b="0"/>
              <a:pathLst>
                <a:path w="12954" h="19584" extrusionOk="0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" name="Shape 37"/>
            <p:cNvSpPr/>
            <p:nvPr/>
          </p:nvSpPr>
          <p:spPr>
            <a:xfrm>
              <a:off x="1655750" y="20000"/>
              <a:ext cx="74250" cy="495000"/>
            </a:xfrm>
            <a:custGeom>
              <a:avLst/>
              <a:gdLst/>
              <a:ahLst/>
              <a:cxnLst/>
              <a:rect l="0" t="0" r="0" b="0"/>
              <a:pathLst>
                <a:path w="2970" h="19800" extrusionOk="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" name="Shape 38"/>
            <p:cNvSpPr/>
            <p:nvPr/>
          </p:nvSpPr>
          <p:spPr>
            <a:xfrm>
              <a:off x="1765825" y="187275"/>
              <a:ext cx="311700" cy="337950"/>
            </a:xfrm>
            <a:custGeom>
              <a:avLst/>
              <a:gdLst/>
              <a:ahLst/>
              <a:cxnLst/>
              <a:rect l="0" t="0" r="0" b="0"/>
              <a:pathLst>
                <a:path w="12468" h="13518" extrusionOk="0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9" name="Shape 39"/>
          <p:cNvSpPr txBox="1"/>
          <p:nvPr/>
        </p:nvSpPr>
        <p:spPr>
          <a:xfrm>
            <a:off x="5085675" y="4796225"/>
            <a:ext cx="3561000" cy="27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95000"/>
              </a:lnSpc>
              <a:spcBef>
                <a:spcPts val="0"/>
              </a:spcBef>
              <a:buNone/>
            </a:pPr>
            <a:r>
              <a:rPr lang="en" sz="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Confidential + Proprietary</a:t>
            </a:r>
          </a:p>
        </p:txBody>
      </p:sp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176225" y="703050"/>
            <a:ext cx="4022100" cy="3649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gue - Title and Subtitle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hape 1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329" y="4208537"/>
            <a:ext cx="9140427" cy="49887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/>
          <p:nvPr/>
        </p:nvSpPr>
        <p:spPr>
          <a:xfrm>
            <a:off x="2" y="4302776"/>
            <a:ext cx="9144000" cy="8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43" name="Shape 143"/>
          <p:cNvCxnSpPr/>
          <p:nvPr/>
        </p:nvCxnSpPr>
        <p:spPr>
          <a:xfrm>
            <a:off x="0" y="4297164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6D6D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4" name="Shape 144"/>
          <p:cNvSpPr/>
          <p:nvPr/>
        </p:nvSpPr>
        <p:spPr>
          <a:xfrm>
            <a:off x="7735224" y="4272236"/>
            <a:ext cx="206100" cy="2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8351255" y="4272236"/>
            <a:ext cx="204900" cy="2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8556285" y="4272236"/>
            <a:ext cx="206100" cy="27600"/>
          </a:xfrm>
          <a:prstGeom prst="rect">
            <a:avLst/>
          </a:prstGeom>
          <a:solidFill>
            <a:srgbClr val="C9CDCD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7941345" y="4272236"/>
            <a:ext cx="206100" cy="2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/>
          <p:nvPr/>
        </p:nvSpPr>
        <p:spPr>
          <a:xfrm>
            <a:off x="8147466" y="4272236"/>
            <a:ext cx="204600" cy="2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0" y="0"/>
            <a:ext cx="9144000" cy="67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ctrTitle"/>
          </p:nvPr>
        </p:nvSpPr>
        <p:spPr>
          <a:xfrm>
            <a:off x="685800" y="2277957"/>
            <a:ext cx="8076600" cy="990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subTitle" idx="1"/>
          </p:nvPr>
        </p:nvSpPr>
        <p:spPr>
          <a:xfrm>
            <a:off x="685978" y="3212448"/>
            <a:ext cx="8076600" cy="541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400"/>
              </a:spcBef>
              <a:buClr>
                <a:srgbClr val="989898"/>
              </a:buClr>
              <a:buFont typeface="Open Sans"/>
              <a:buNone/>
              <a:defRPr sz="22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-12700" algn="ctr" rtl="0">
              <a:spcBef>
                <a:spcPts val="300"/>
              </a:spcBef>
              <a:buClr>
                <a:srgbClr val="989898"/>
              </a:buClr>
              <a:buFont typeface="Open Sans"/>
              <a:buNone/>
              <a:defRPr sz="15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-12700" algn="ctr" rtl="0">
              <a:spcBef>
                <a:spcPts val="300"/>
              </a:spcBef>
              <a:buClr>
                <a:srgbClr val="989898"/>
              </a:buClr>
              <a:buFont typeface="Open Sans"/>
              <a:buNone/>
              <a:defRPr sz="15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-12700" algn="ctr" rtl="0">
              <a:spcBef>
                <a:spcPts val="300"/>
              </a:spcBef>
              <a:buClr>
                <a:srgbClr val="989898"/>
              </a:buClr>
              <a:buFont typeface="Open Sans"/>
              <a:buNone/>
              <a:defRPr sz="14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-12700" algn="ctr" rtl="0">
              <a:spcBef>
                <a:spcPts val="300"/>
              </a:spcBef>
              <a:buClr>
                <a:srgbClr val="989898"/>
              </a:buClr>
              <a:buFont typeface="Open Sans"/>
              <a:buNone/>
              <a:defRPr sz="14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-12700" algn="ctr" rtl="0">
              <a:spcBef>
                <a:spcPts val="400"/>
              </a:spcBef>
              <a:buClr>
                <a:srgbClr val="989898"/>
              </a:buClr>
              <a:buFont typeface="Open Sans"/>
              <a:buNone/>
              <a:defRPr sz="20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-12700" algn="ctr" rtl="0">
              <a:spcBef>
                <a:spcPts val="400"/>
              </a:spcBef>
              <a:buClr>
                <a:srgbClr val="989898"/>
              </a:buClr>
              <a:buFont typeface="Open Sans"/>
              <a:buNone/>
              <a:defRPr sz="20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-12700" algn="ctr" rtl="0">
              <a:spcBef>
                <a:spcPts val="400"/>
              </a:spcBef>
              <a:buClr>
                <a:srgbClr val="989898"/>
              </a:buClr>
              <a:buFont typeface="Open Sans"/>
              <a:buNone/>
              <a:defRPr sz="20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-12700" algn="ctr" rtl="0">
              <a:spcBef>
                <a:spcPts val="400"/>
              </a:spcBef>
              <a:buClr>
                <a:srgbClr val="989898"/>
              </a:buClr>
              <a:buFont typeface="Open Sans"/>
              <a:buNone/>
              <a:defRPr sz="20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920" y="4611513"/>
            <a:ext cx="1473302" cy="225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gue - Title Only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329" y="4208537"/>
            <a:ext cx="9140427" cy="498872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/>
          <p:nvPr/>
        </p:nvSpPr>
        <p:spPr>
          <a:xfrm>
            <a:off x="2" y="4302776"/>
            <a:ext cx="9144000" cy="84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56" name="Shape 156"/>
          <p:cNvCxnSpPr/>
          <p:nvPr/>
        </p:nvCxnSpPr>
        <p:spPr>
          <a:xfrm>
            <a:off x="0" y="4297164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6D6D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7" name="Shape 157"/>
          <p:cNvSpPr/>
          <p:nvPr/>
        </p:nvSpPr>
        <p:spPr>
          <a:xfrm>
            <a:off x="7735224" y="4272236"/>
            <a:ext cx="206100" cy="2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8351255" y="4272236"/>
            <a:ext cx="204900" cy="2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8556285" y="4272236"/>
            <a:ext cx="206100" cy="27600"/>
          </a:xfrm>
          <a:prstGeom prst="rect">
            <a:avLst/>
          </a:prstGeom>
          <a:solidFill>
            <a:srgbClr val="C9CDCD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7941345" y="4272236"/>
            <a:ext cx="206100" cy="2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8147466" y="4272236"/>
            <a:ext cx="204600" cy="2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0" y="0"/>
            <a:ext cx="9144000" cy="67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ctrTitle"/>
          </p:nvPr>
        </p:nvSpPr>
        <p:spPr>
          <a:xfrm>
            <a:off x="685800" y="2685151"/>
            <a:ext cx="8076600" cy="9905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920" y="4611513"/>
            <a:ext cx="1473302" cy="225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 and Conten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381000" y="1276349"/>
            <a:ext cx="8366700" cy="32040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lvl="0" indent="-114300" algn="l" rtl="0">
              <a:spcBef>
                <a:spcPts val="400"/>
              </a:spcBef>
              <a:buClr>
                <a:srgbClr val="777777"/>
              </a:buClr>
              <a:buFont typeface="Arial"/>
              <a:buChar char="●"/>
              <a:defRPr sz="18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lvl="1" indent="-127000" algn="l" rtl="0">
              <a:spcBef>
                <a:spcPts val="300"/>
              </a:spcBef>
              <a:buClr>
                <a:srgbClr val="777777"/>
              </a:buClr>
              <a:buFont typeface="Arial"/>
              <a:buChar char="●"/>
              <a:defRPr sz="15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lvl="2" indent="-114300" algn="l" rtl="0">
              <a:spcBef>
                <a:spcPts val="300"/>
              </a:spcBef>
              <a:buClr>
                <a:srgbClr val="777777"/>
              </a:buClr>
              <a:buFont typeface="Arial"/>
              <a:buChar char="●"/>
              <a:defRPr sz="15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lvl="3" indent="-114300" algn="l" rtl="0">
              <a:spcBef>
                <a:spcPts val="300"/>
              </a:spcBef>
              <a:buClr>
                <a:srgbClr val="777777"/>
              </a:buClr>
              <a:buFont typeface="Arial"/>
              <a:buChar char="●"/>
              <a:defRPr sz="14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778000" lvl="4" indent="-139700" algn="l" rtl="0">
              <a:spcBef>
                <a:spcPts val="300"/>
              </a:spcBef>
              <a:buClr>
                <a:srgbClr val="777777"/>
              </a:buClr>
              <a:buFont typeface="Arial"/>
              <a:buChar char="●"/>
              <a:defRPr sz="14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lvl="5" indent="-1651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lvl="6" indent="-1651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lvl="7" indent="-1651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lvl="8" indent="-1651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body" idx="2"/>
          </p:nvPr>
        </p:nvSpPr>
        <p:spPr>
          <a:xfrm>
            <a:off x="384672" y="558165"/>
            <a:ext cx="8367600" cy="3048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lvl="0" indent="0" rtl="0">
              <a:spcBef>
                <a:spcPts val="0"/>
              </a:spcBef>
              <a:buFont typeface="Open Sans"/>
              <a:buNone/>
              <a:defRPr sz="1800"/>
            </a:lvl1pPr>
            <a:lvl2pPr marL="342900" lvl="1" indent="-12700" rtl="0">
              <a:spcBef>
                <a:spcPts val="0"/>
              </a:spcBef>
              <a:buFont typeface="Open Sans"/>
              <a:buNone/>
              <a:defRPr/>
            </a:lvl2pPr>
            <a:lvl3pPr marL="749300" lvl="2" indent="0" rtl="0">
              <a:spcBef>
                <a:spcPts val="0"/>
              </a:spcBef>
              <a:buFont typeface="Open Sans"/>
              <a:buNone/>
              <a:defRPr/>
            </a:lvl3pPr>
            <a:lvl4pPr marL="1206500" lvl="3" indent="0" rtl="0">
              <a:spcBef>
                <a:spcPts val="0"/>
              </a:spcBef>
              <a:buFont typeface="Open Sans"/>
              <a:buNone/>
              <a:defRPr/>
            </a:lvl4pPr>
            <a:lvl5pPr marL="1600200" lvl="4" indent="-12700" rtl="0">
              <a:spcBef>
                <a:spcPts val="0"/>
              </a:spcBef>
              <a:buFont typeface="Open Sans"/>
              <a:buNone/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7735224" y="4891896"/>
            <a:ext cx="206100" cy="2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8351255" y="4891896"/>
            <a:ext cx="204900" cy="2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8556285" y="4891896"/>
            <a:ext cx="206100" cy="27600"/>
          </a:xfrm>
          <a:prstGeom prst="rect">
            <a:avLst/>
          </a:prstGeom>
          <a:solidFill>
            <a:srgbClr val="C9CDCD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7941345" y="4891896"/>
            <a:ext cx="206100" cy="2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8147466" y="4891896"/>
            <a:ext cx="204600" cy="2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381002" y="205977"/>
            <a:ext cx="8371200" cy="3767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381000" y="1085850"/>
            <a:ext cx="8366700" cy="33945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lvl="0" indent="-114300" algn="l" rtl="0">
              <a:spcBef>
                <a:spcPts val="400"/>
              </a:spcBef>
              <a:buClr>
                <a:srgbClr val="777777"/>
              </a:buClr>
              <a:buFont typeface="Arial"/>
              <a:buChar char="●"/>
              <a:defRPr sz="18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lvl="1" indent="-127000" algn="l" rtl="0">
              <a:spcBef>
                <a:spcPts val="300"/>
              </a:spcBef>
              <a:buClr>
                <a:srgbClr val="777777"/>
              </a:buClr>
              <a:buFont typeface="Arial"/>
              <a:buChar char="●"/>
              <a:defRPr sz="15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lvl="2" indent="-114300" algn="l" rtl="0">
              <a:spcBef>
                <a:spcPts val="300"/>
              </a:spcBef>
              <a:buClr>
                <a:srgbClr val="777777"/>
              </a:buClr>
              <a:buFont typeface="Arial"/>
              <a:buChar char="●"/>
              <a:defRPr sz="15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lvl="3" indent="-114300" algn="l" rtl="0">
              <a:spcBef>
                <a:spcPts val="300"/>
              </a:spcBef>
              <a:buClr>
                <a:srgbClr val="777777"/>
              </a:buClr>
              <a:buFont typeface="Arial"/>
              <a:buChar char="●"/>
              <a:defRPr sz="14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778000" lvl="4" indent="-139700" algn="l" rtl="0">
              <a:spcBef>
                <a:spcPts val="300"/>
              </a:spcBef>
              <a:buClr>
                <a:srgbClr val="777777"/>
              </a:buClr>
              <a:buFont typeface="Arial"/>
              <a:buChar char="●"/>
              <a:defRPr sz="14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lvl="5" indent="-1651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lvl="6" indent="-1651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lvl="7" indent="-1651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lvl="8" indent="-1651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6" name="Shape 176"/>
          <p:cNvSpPr/>
          <p:nvPr/>
        </p:nvSpPr>
        <p:spPr>
          <a:xfrm>
            <a:off x="7735224" y="4891896"/>
            <a:ext cx="206100" cy="2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8351255" y="4891896"/>
            <a:ext cx="204900" cy="2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8556285" y="4891896"/>
            <a:ext cx="206100" cy="27600"/>
          </a:xfrm>
          <a:prstGeom prst="rect">
            <a:avLst/>
          </a:prstGeom>
          <a:solidFill>
            <a:srgbClr val="C9CDCD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7941345" y="4891896"/>
            <a:ext cx="206100" cy="2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8147466" y="4891896"/>
            <a:ext cx="204600" cy="2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381002" y="205977"/>
            <a:ext cx="8371200" cy="3767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>
            <a:off x="7735224" y="4891896"/>
            <a:ext cx="206100" cy="2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8351255" y="4891896"/>
            <a:ext cx="204900" cy="2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/>
          <p:nvPr/>
        </p:nvSpPr>
        <p:spPr>
          <a:xfrm>
            <a:off x="8556285" y="4891896"/>
            <a:ext cx="206100" cy="27600"/>
          </a:xfrm>
          <a:prstGeom prst="rect">
            <a:avLst/>
          </a:prstGeom>
          <a:solidFill>
            <a:srgbClr val="C9CDCD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6" name="Shape 186"/>
          <p:cNvSpPr/>
          <p:nvPr/>
        </p:nvSpPr>
        <p:spPr>
          <a:xfrm>
            <a:off x="7941345" y="4891896"/>
            <a:ext cx="206100" cy="2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8147466" y="4891896"/>
            <a:ext cx="204600" cy="2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381002" y="205977"/>
            <a:ext cx="8371200" cy="3767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terprise - Title, Subtitle and Content_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381002" y="205977"/>
            <a:ext cx="8371200" cy="422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381000" y="1276349"/>
            <a:ext cx="8366700" cy="32040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lvl="0" indent="-101600" algn="l" rtl="0">
              <a:spcBef>
                <a:spcPts val="400"/>
              </a:spcBef>
              <a:buClr>
                <a:srgbClr val="777777"/>
              </a:buClr>
              <a:buFont typeface="Arial"/>
              <a:buChar char="●"/>
              <a:defRPr sz="20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lvl="1" indent="-114300" algn="l" rtl="0">
              <a:spcBef>
                <a:spcPts val="400"/>
              </a:spcBef>
              <a:buClr>
                <a:srgbClr val="777777"/>
              </a:buClr>
              <a:buFont typeface="Arial"/>
              <a:buChar char="●"/>
              <a:defRPr sz="18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lvl="2" indent="-114300" algn="l" rtl="0">
              <a:spcBef>
                <a:spcPts val="300"/>
              </a:spcBef>
              <a:buClr>
                <a:srgbClr val="777777"/>
              </a:buClr>
              <a:buFont typeface="Arial"/>
              <a:buChar char="●"/>
              <a:defRPr sz="16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lvl="3" indent="-114300" algn="l" rtl="0">
              <a:spcBef>
                <a:spcPts val="300"/>
              </a:spcBef>
              <a:buClr>
                <a:srgbClr val="777777"/>
              </a:buClr>
              <a:buFont typeface="Arial"/>
              <a:buChar char="●"/>
              <a:defRPr sz="14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778000" lvl="4" indent="-127000" algn="l" rtl="0">
              <a:spcBef>
                <a:spcPts val="300"/>
              </a:spcBef>
              <a:buClr>
                <a:srgbClr val="777777"/>
              </a:buClr>
              <a:buFont typeface="Arial"/>
              <a:buChar char="●"/>
              <a:defRPr sz="14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lvl="5" indent="-1651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lvl="6" indent="-1651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lvl="7" indent="-1651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lvl="8" indent="-1651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body" idx="2"/>
          </p:nvPr>
        </p:nvSpPr>
        <p:spPr>
          <a:xfrm>
            <a:off x="384672" y="643890"/>
            <a:ext cx="8367600" cy="3048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lvl="0" indent="0" rtl="0">
              <a:spcBef>
                <a:spcPts val="0"/>
              </a:spcBef>
              <a:buFont typeface="Open Sans"/>
              <a:buNone/>
              <a:defRPr/>
            </a:lvl1pPr>
            <a:lvl2pPr marL="342900" lvl="1" indent="-12700" rtl="0">
              <a:spcBef>
                <a:spcPts val="0"/>
              </a:spcBef>
              <a:buFont typeface="Open Sans"/>
              <a:buNone/>
              <a:defRPr/>
            </a:lvl2pPr>
            <a:lvl3pPr marL="749300" lvl="2" indent="0" rtl="0">
              <a:spcBef>
                <a:spcPts val="0"/>
              </a:spcBef>
              <a:buFont typeface="Open Sans"/>
              <a:buNone/>
              <a:defRPr/>
            </a:lvl3pPr>
            <a:lvl4pPr marL="1206500" lvl="3" indent="0" rtl="0">
              <a:spcBef>
                <a:spcPts val="0"/>
              </a:spcBef>
              <a:buFont typeface="Open Sans"/>
              <a:buNone/>
              <a:defRPr/>
            </a:lvl4pPr>
            <a:lvl5pPr marL="1600200" lvl="4" indent="-12700" rtl="0">
              <a:spcBef>
                <a:spcPts val="0"/>
              </a:spcBef>
              <a:buFont typeface="Open Sans"/>
              <a:buNone/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195" name="Shape 195"/>
          <p:cNvGrpSpPr/>
          <p:nvPr/>
        </p:nvGrpSpPr>
        <p:grpSpPr>
          <a:xfrm>
            <a:off x="7735272" y="4891650"/>
            <a:ext cx="1027221" cy="27454"/>
            <a:chOff x="10310946" y="6496337"/>
            <a:chExt cx="1369263" cy="62100"/>
          </a:xfrm>
        </p:grpSpPr>
        <p:sp>
          <p:nvSpPr>
            <p:cNvPr id="196" name="Shape 196"/>
            <p:cNvSpPr/>
            <p:nvPr/>
          </p:nvSpPr>
          <p:spPr>
            <a:xfrm>
              <a:off x="10310946" y="6496337"/>
              <a:ext cx="274800" cy="62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11132107" y="6496337"/>
              <a:ext cx="273300" cy="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1405410" y="6496337"/>
              <a:ext cx="274800" cy="62100"/>
            </a:xfrm>
            <a:prstGeom prst="rect">
              <a:avLst/>
            </a:prstGeom>
            <a:solidFill>
              <a:srgbClr val="C9CDCD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10585703" y="6496337"/>
              <a:ext cx="274800" cy="6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10860459" y="6496337"/>
              <a:ext cx="272700" cy="62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terprise - Title Only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Shape 202"/>
          <p:cNvGrpSpPr/>
          <p:nvPr/>
        </p:nvGrpSpPr>
        <p:grpSpPr>
          <a:xfrm>
            <a:off x="7735272" y="4891650"/>
            <a:ext cx="1027221" cy="27454"/>
            <a:chOff x="10310946" y="6496337"/>
            <a:chExt cx="1369263" cy="62100"/>
          </a:xfrm>
        </p:grpSpPr>
        <p:sp>
          <p:nvSpPr>
            <p:cNvPr id="203" name="Shape 203"/>
            <p:cNvSpPr/>
            <p:nvPr/>
          </p:nvSpPr>
          <p:spPr>
            <a:xfrm>
              <a:off x="10310946" y="6496337"/>
              <a:ext cx="274800" cy="62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11132107" y="6496337"/>
              <a:ext cx="273300" cy="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11405410" y="6496337"/>
              <a:ext cx="274800" cy="62100"/>
            </a:xfrm>
            <a:prstGeom prst="rect">
              <a:avLst/>
            </a:prstGeom>
            <a:solidFill>
              <a:srgbClr val="C9CDCD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10585703" y="6496337"/>
              <a:ext cx="274800" cy="6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10860459" y="6496337"/>
              <a:ext cx="272700" cy="62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381002" y="205977"/>
            <a:ext cx="8371200" cy="3767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ftr" idx="11"/>
          </p:nvPr>
        </p:nvSpPr>
        <p:spPr>
          <a:xfrm>
            <a:off x="5866806" y="4974026"/>
            <a:ext cx="2895600" cy="12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ct val="200000"/>
              <a:defRPr sz="700" b="0" i="0" u="none" strike="noStrike" cap="none">
                <a:solidFill>
                  <a:srgbClr val="A8A8A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-12700" algn="l" rtl="0">
              <a:spcBef>
                <a:spcPts val="0"/>
              </a:spcBef>
              <a:buSzPct val="77777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-12700" algn="l" rtl="0">
              <a:spcBef>
                <a:spcPts val="0"/>
              </a:spcBef>
              <a:buSzPct val="77777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-12700" algn="l" rtl="0">
              <a:spcBef>
                <a:spcPts val="0"/>
              </a:spcBef>
              <a:buSzPct val="77777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-12700" algn="l" rtl="0">
              <a:spcBef>
                <a:spcPts val="0"/>
              </a:spcBef>
              <a:buSzPct val="77777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-12700" algn="l" rtl="0">
              <a:spcBef>
                <a:spcPts val="0"/>
              </a:spcBef>
              <a:buSzPct val="77777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-12700" algn="l" rtl="0">
              <a:spcBef>
                <a:spcPts val="0"/>
              </a:spcBef>
              <a:buSzPct val="77777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-12700" algn="l" rtl="0">
              <a:spcBef>
                <a:spcPts val="0"/>
              </a:spcBef>
              <a:buSzPct val="77777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-12700" algn="l" rtl="0">
              <a:spcBef>
                <a:spcPts val="0"/>
              </a:spcBef>
              <a:buSzPct val="77777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terprise - Title, Subtitle and Conte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381002" y="205977"/>
            <a:ext cx="8371200" cy="422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381000" y="1276349"/>
            <a:ext cx="8366700" cy="32040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lvl="0" indent="-101600" algn="l" rtl="0">
              <a:spcBef>
                <a:spcPts val="400"/>
              </a:spcBef>
              <a:buClr>
                <a:srgbClr val="777777"/>
              </a:buClr>
              <a:buFont typeface="Arial"/>
              <a:buChar char="●"/>
              <a:defRPr sz="20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lvl="1" indent="-114300" algn="l" rtl="0">
              <a:spcBef>
                <a:spcPts val="400"/>
              </a:spcBef>
              <a:buClr>
                <a:srgbClr val="777777"/>
              </a:buClr>
              <a:buFont typeface="Arial"/>
              <a:buChar char="●"/>
              <a:defRPr sz="18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lvl="2" indent="-114300" algn="l" rtl="0">
              <a:spcBef>
                <a:spcPts val="300"/>
              </a:spcBef>
              <a:buClr>
                <a:srgbClr val="777777"/>
              </a:buClr>
              <a:buFont typeface="Arial"/>
              <a:buChar char="●"/>
              <a:defRPr sz="16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lvl="3" indent="-114300" algn="l" rtl="0">
              <a:spcBef>
                <a:spcPts val="300"/>
              </a:spcBef>
              <a:buClr>
                <a:srgbClr val="777777"/>
              </a:buClr>
              <a:buFont typeface="Arial"/>
              <a:buChar char="●"/>
              <a:defRPr sz="14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778000" lvl="4" indent="-127000" algn="l" rtl="0">
              <a:spcBef>
                <a:spcPts val="300"/>
              </a:spcBef>
              <a:buClr>
                <a:srgbClr val="777777"/>
              </a:buClr>
              <a:buFont typeface="Arial"/>
              <a:buChar char="●"/>
              <a:defRPr sz="14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lvl="5" indent="-1651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lvl="6" indent="-1651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lvl="7" indent="-1651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lvl="8" indent="-1651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body" idx="2"/>
          </p:nvPr>
        </p:nvSpPr>
        <p:spPr>
          <a:xfrm>
            <a:off x="384672" y="643890"/>
            <a:ext cx="8367600" cy="3048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lvl="0" indent="0" rtl="0">
              <a:spcBef>
                <a:spcPts val="0"/>
              </a:spcBef>
              <a:buFont typeface="Open Sans"/>
              <a:buNone/>
              <a:defRPr/>
            </a:lvl1pPr>
            <a:lvl2pPr marL="342900" lvl="1" indent="-12700" rtl="0">
              <a:spcBef>
                <a:spcPts val="0"/>
              </a:spcBef>
              <a:buFont typeface="Open Sans"/>
              <a:buNone/>
              <a:defRPr/>
            </a:lvl2pPr>
            <a:lvl3pPr marL="749300" lvl="2" indent="0" rtl="0">
              <a:spcBef>
                <a:spcPts val="0"/>
              </a:spcBef>
              <a:buFont typeface="Open Sans"/>
              <a:buNone/>
              <a:defRPr/>
            </a:lvl3pPr>
            <a:lvl4pPr marL="1206500" lvl="3" indent="0" rtl="0">
              <a:spcBef>
                <a:spcPts val="0"/>
              </a:spcBef>
              <a:buFont typeface="Open Sans"/>
              <a:buNone/>
              <a:defRPr/>
            </a:lvl4pPr>
            <a:lvl5pPr marL="1600200" lvl="4" indent="-12700" rtl="0">
              <a:spcBef>
                <a:spcPts val="0"/>
              </a:spcBef>
              <a:buFont typeface="Open Sans"/>
              <a:buNone/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215" name="Shape 215"/>
          <p:cNvGrpSpPr/>
          <p:nvPr/>
        </p:nvGrpSpPr>
        <p:grpSpPr>
          <a:xfrm>
            <a:off x="7735272" y="4891650"/>
            <a:ext cx="1027221" cy="27454"/>
            <a:chOff x="10310946" y="6496337"/>
            <a:chExt cx="1369263" cy="62100"/>
          </a:xfrm>
        </p:grpSpPr>
        <p:sp>
          <p:nvSpPr>
            <p:cNvPr id="216" name="Shape 216"/>
            <p:cNvSpPr/>
            <p:nvPr/>
          </p:nvSpPr>
          <p:spPr>
            <a:xfrm>
              <a:off x="10310946" y="6496337"/>
              <a:ext cx="274800" cy="62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7" name="Shape 217"/>
            <p:cNvSpPr/>
            <p:nvPr/>
          </p:nvSpPr>
          <p:spPr>
            <a:xfrm>
              <a:off x="11132107" y="6496337"/>
              <a:ext cx="273300" cy="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>
              <a:off x="11405410" y="6496337"/>
              <a:ext cx="274800" cy="62100"/>
            </a:xfrm>
            <a:prstGeom prst="rect">
              <a:avLst/>
            </a:prstGeom>
            <a:solidFill>
              <a:srgbClr val="C9CDCD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>
              <a:off x="10585703" y="6496337"/>
              <a:ext cx="274800" cy="6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10860459" y="6496337"/>
              <a:ext cx="272700" cy="62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180900" y="1143700"/>
            <a:ext cx="4122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4840394" y="1143699"/>
            <a:ext cx="41225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 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381001" y="205977"/>
            <a:ext cx="8371200" cy="422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223" name="Shape 223"/>
          <p:cNvGrpSpPr/>
          <p:nvPr/>
        </p:nvGrpSpPr>
        <p:grpSpPr>
          <a:xfrm>
            <a:off x="7735271" y="4891682"/>
            <a:ext cx="1027221" cy="27454"/>
            <a:chOff x="10310946" y="6496337"/>
            <a:chExt cx="1369264" cy="62099"/>
          </a:xfrm>
        </p:grpSpPr>
        <p:sp>
          <p:nvSpPr>
            <p:cNvPr id="224" name="Shape 224"/>
            <p:cNvSpPr/>
            <p:nvPr/>
          </p:nvSpPr>
          <p:spPr>
            <a:xfrm>
              <a:off x="10310946" y="6496337"/>
              <a:ext cx="274800" cy="620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>
              <a:off x="11132107" y="6496337"/>
              <a:ext cx="273300" cy="620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6" name="Shape 226"/>
            <p:cNvSpPr/>
            <p:nvPr/>
          </p:nvSpPr>
          <p:spPr>
            <a:xfrm>
              <a:off x="11405410" y="6496337"/>
              <a:ext cx="274800" cy="62099"/>
            </a:xfrm>
            <a:prstGeom prst="rect">
              <a:avLst/>
            </a:prstGeom>
            <a:solidFill>
              <a:srgbClr val="C9CDCD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7" name="Shape 227"/>
            <p:cNvSpPr/>
            <p:nvPr/>
          </p:nvSpPr>
          <p:spPr>
            <a:xfrm>
              <a:off x="10585703" y="6496337"/>
              <a:ext cx="274800" cy="620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8" name="Shape 228"/>
            <p:cNvSpPr/>
            <p:nvPr/>
          </p:nvSpPr>
          <p:spPr>
            <a:xfrm>
              <a:off x="10860459" y="6496337"/>
              <a:ext cx="272700" cy="620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_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457200" y="77748"/>
            <a:ext cx="6644100" cy="3984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 sz="11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defRPr sz="11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defRPr sz="11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defRPr sz="11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defRPr sz="11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defRPr sz="11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defRPr sz="11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6553199" y="4927263"/>
            <a:ext cx="2133600" cy="113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>
            <a:noAutofit/>
          </a:bodyPr>
          <a:lstStyle/>
          <a:p>
            <a:pPr lvl="0" rtl="0">
              <a:spcBef>
                <a:spcPts val="0"/>
              </a:spcBef>
            </a:pPr>
            <a:endParaRPr sz="1100"/>
          </a:p>
          <a:p>
            <a:pPr marL="342900" lvl="1" indent="-69850" algn="l" rtl="0">
              <a:spcBef>
                <a:spcPts val="0"/>
              </a:spcBef>
            </a:pPr>
            <a:endParaRPr sz="1400">
              <a:solidFill>
                <a:schemeClr val="dk1"/>
              </a:solidFill>
            </a:endParaRPr>
          </a:p>
          <a:p>
            <a:pPr marL="685800" lvl="2" indent="-69850" algn="l" rtl="0">
              <a:spcBef>
                <a:spcPts val="0"/>
              </a:spcBef>
            </a:pPr>
            <a:endParaRPr sz="1400">
              <a:solidFill>
                <a:schemeClr val="dk1"/>
              </a:solidFill>
            </a:endParaRPr>
          </a:p>
          <a:p>
            <a:pPr marL="1028700" lvl="3" indent="-69850" algn="l" rtl="0">
              <a:spcBef>
                <a:spcPts val="0"/>
              </a:spcBef>
            </a:pPr>
            <a:endParaRPr sz="1400">
              <a:solidFill>
                <a:schemeClr val="dk1"/>
              </a:solidFill>
            </a:endParaRPr>
          </a:p>
          <a:p>
            <a:pPr marL="1371600" lvl="4" indent="-69850" algn="l" rtl="0">
              <a:spcBef>
                <a:spcPts val="0"/>
              </a:spcBef>
            </a:pPr>
            <a:endParaRPr sz="1400">
              <a:solidFill>
                <a:schemeClr val="dk1"/>
              </a:solidFill>
            </a:endParaRPr>
          </a:p>
          <a:p>
            <a:pPr marL="1714500" lvl="5" indent="-69850" algn="l" rtl="0">
              <a:spcBef>
                <a:spcPts val="0"/>
              </a:spcBef>
            </a:pPr>
            <a:endParaRPr sz="1400">
              <a:solidFill>
                <a:schemeClr val="dk1"/>
              </a:solidFill>
            </a:endParaRPr>
          </a:p>
          <a:p>
            <a:pPr marL="2057400" lvl="6" indent="-69850" algn="l" rtl="0">
              <a:spcBef>
                <a:spcPts val="0"/>
              </a:spcBef>
            </a:pPr>
            <a:endParaRPr sz="1400">
              <a:solidFill>
                <a:schemeClr val="dk1"/>
              </a:solidFill>
            </a:endParaRPr>
          </a:p>
          <a:p>
            <a:pPr marL="2400300" lvl="7" indent="-69850" algn="l" rtl="0">
              <a:spcBef>
                <a:spcPts val="0"/>
              </a:spcBef>
            </a:pPr>
            <a:endParaRPr sz="1400">
              <a:solidFill>
                <a:schemeClr val="dk1"/>
              </a:solidFill>
            </a:endParaRPr>
          </a:p>
          <a:p>
            <a:pPr marL="2743200" lvl="8" indent="-69850" algn="l" rtl="0">
              <a:spcBef>
                <a:spcPts val="0"/>
              </a:spcBef>
            </a:pP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s Only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1925" y="331474"/>
            <a:ext cx="8741700" cy="424200"/>
          </a:xfrm>
          <a:prstGeom prst="rect">
            <a:avLst/>
          </a:prstGeom>
        </p:spPr>
        <p:txBody>
          <a:bodyPr lIns="68575" tIns="68575" rIns="68575" bIns="68575" anchor="b" anchorCtr="0"/>
          <a:lstStyle>
            <a:lvl1pPr lvl="0" rtl="0">
              <a:spcBef>
                <a:spcPts val="0"/>
              </a:spcBef>
              <a:buClr>
                <a:srgbClr val="75787A"/>
              </a:buClr>
              <a:buSzPct val="100000"/>
              <a:defRPr sz="2400">
                <a:solidFill>
                  <a:srgbClr val="75787A"/>
                </a:solidFill>
              </a:defRPr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cxnSp>
        <p:nvCxnSpPr>
          <p:cNvPr id="234" name="Shape 234"/>
          <p:cNvCxnSpPr>
            <a:endCxn id="235" idx="0"/>
          </p:cNvCxnSpPr>
          <p:nvPr/>
        </p:nvCxnSpPr>
        <p:spPr>
          <a:xfrm>
            <a:off x="8963748" y="543583"/>
            <a:ext cx="0" cy="42657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36" name="Shape 236"/>
          <p:cNvSpPr txBox="1">
            <a:spLocks noGrp="1"/>
          </p:cNvSpPr>
          <p:nvPr>
            <p:ph type="subTitle" idx="1"/>
          </p:nvPr>
        </p:nvSpPr>
        <p:spPr>
          <a:xfrm>
            <a:off x="211925" y="88249"/>
            <a:ext cx="8741700" cy="424200"/>
          </a:xfrm>
          <a:prstGeom prst="rect">
            <a:avLst/>
          </a:prstGeom>
        </p:spPr>
        <p:txBody>
          <a:bodyPr lIns="68575" tIns="68575" rIns="68575" bIns="68575" anchor="t" anchorCtr="0"/>
          <a:lstStyle>
            <a:lvl1pPr lvl="0" rtl="0">
              <a:spcBef>
                <a:spcPts val="0"/>
              </a:spcBef>
              <a:buNone/>
              <a:defRPr sz="1100">
                <a:solidFill>
                  <a:srgbClr val="B7B7B7"/>
                </a:solidFill>
              </a:defRPr>
            </a:lvl1pPr>
            <a:lvl2pPr lvl="1" rtl="0">
              <a:spcBef>
                <a:spcPts val="0"/>
              </a:spcBef>
              <a:buNone/>
              <a:defRPr sz="1100">
                <a:solidFill>
                  <a:srgbClr val="B7B7B7"/>
                </a:solidFill>
              </a:defRPr>
            </a:lvl2pPr>
            <a:lvl3pPr lvl="2" rtl="0">
              <a:spcBef>
                <a:spcPts val="0"/>
              </a:spcBef>
              <a:buNone/>
              <a:defRPr sz="1100">
                <a:solidFill>
                  <a:srgbClr val="B7B7B7"/>
                </a:solidFill>
              </a:defRPr>
            </a:lvl3pPr>
            <a:lvl4pPr lvl="3" rtl="0">
              <a:spcBef>
                <a:spcPts val="0"/>
              </a:spcBef>
              <a:buNone/>
              <a:defRPr sz="1100">
                <a:solidFill>
                  <a:srgbClr val="B7B7B7"/>
                </a:solidFill>
              </a:defRPr>
            </a:lvl4pPr>
            <a:lvl5pPr lvl="4" rtl="0">
              <a:spcBef>
                <a:spcPts val="0"/>
              </a:spcBef>
              <a:buNone/>
              <a:defRPr sz="1100">
                <a:solidFill>
                  <a:srgbClr val="B7B7B7"/>
                </a:solidFill>
              </a:defRPr>
            </a:lvl5pPr>
            <a:lvl6pPr lvl="5" rtl="0">
              <a:spcBef>
                <a:spcPts val="0"/>
              </a:spcBef>
              <a:buNone/>
              <a:defRPr sz="1100">
                <a:solidFill>
                  <a:srgbClr val="B7B7B7"/>
                </a:solidFill>
              </a:defRPr>
            </a:lvl6pPr>
            <a:lvl7pPr lvl="6" rtl="0">
              <a:spcBef>
                <a:spcPts val="0"/>
              </a:spcBef>
              <a:buNone/>
              <a:defRPr sz="1100">
                <a:solidFill>
                  <a:srgbClr val="B7B7B7"/>
                </a:solidFill>
              </a:defRPr>
            </a:lvl7pPr>
            <a:lvl8pPr lvl="7" rtl="0">
              <a:spcBef>
                <a:spcPts val="0"/>
              </a:spcBef>
              <a:buNone/>
              <a:defRPr sz="1100">
                <a:solidFill>
                  <a:srgbClr val="B7B7B7"/>
                </a:solidFill>
              </a:defRPr>
            </a:lvl8pPr>
            <a:lvl9pPr lvl="8" rtl="0">
              <a:spcBef>
                <a:spcPts val="0"/>
              </a:spcBef>
              <a:buNone/>
              <a:defRPr sz="1100"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grpSp>
        <p:nvGrpSpPr>
          <p:cNvPr id="237" name="Shape 237"/>
          <p:cNvGrpSpPr/>
          <p:nvPr/>
        </p:nvGrpSpPr>
        <p:grpSpPr>
          <a:xfrm>
            <a:off x="0" y="4817400"/>
            <a:ext cx="9144000" cy="326100"/>
            <a:chOff x="0" y="4817400"/>
            <a:chExt cx="9144000" cy="326100"/>
          </a:xfrm>
        </p:grpSpPr>
        <p:sp>
          <p:nvSpPr>
            <p:cNvPr id="238" name="Shape 238"/>
            <p:cNvSpPr/>
            <p:nvPr/>
          </p:nvSpPr>
          <p:spPr>
            <a:xfrm>
              <a:off x="0" y="4817400"/>
              <a:ext cx="9144000" cy="326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1400"/>
            </a:p>
          </p:txBody>
        </p:sp>
        <p:pic>
          <p:nvPicPr>
            <p:cNvPr id="239" name="Shape 23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765394" y="4817400"/>
              <a:ext cx="1190700" cy="3260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0" name="Shape 240"/>
            <p:cNvGrpSpPr/>
            <p:nvPr/>
          </p:nvGrpSpPr>
          <p:grpSpPr>
            <a:xfrm>
              <a:off x="6" y="4964366"/>
              <a:ext cx="1592549" cy="32175"/>
              <a:chOff x="4672463" y="2053621"/>
              <a:chExt cx="2122832" cy="42900"/>
            </a:xfrm>
          </p:grpSpPr>
          <p:sp>
            <p:nvSpPr>
              <p:cNvPr id="241" name="Shape 241"/>
              <p:cNvSpPr/>
              <p:nvPr/>
            </p:nvSpPr>
            <p:spPr>
              <a:xfrm>
                <a:off x="4672463" y="2053621"/>
                <a:ext cx="531300" cy="42900"/>
              </a:xfrm>
              <a:prstGeom prst="rect">
                <a:avLst/>
              </a:prstGeom>
              <a:solidFill>
                <a:srgbClr val="4285F5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42" name="Shape 242"/>
              <p:cNvSpPr/>
              <p:nvPr/>
            </p:nvSpPr>
            <p:spPr>
              <a:xfrm>
                <a:off x="5203767" y="2053621"/>
                <a:ext cx="531300" cy="42900"/>
              </a:xfrm>
              <a:prstGeom prst="rect">
                <a:avLst/>
              </a:prstGeom>
              <a:solidFill>
                <a:srgbClr val="F23A35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43" name="Shape 243"/>
              <p:cNvSpPr/>
              <p:nvPr/>
            </p:nvSpPr>
            <p:spPr>
              <a:xfrm>
                <a:off x="5735082" y="2053621"/>
                <a:ext cx="530100" cy="42900"/>
              </a:xfrm>
              <a:prstGeom prst="rect">
                <a:avLst/>
              </a:prstGeom>
              <a:solidFill>
                <a:srgbClr val="E4A017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 sz="1400"/>
              </a:p>
            </p:txBody>
          </p:sp>
          <p:sp>
            <p:nvSpPr>
              <p:cNvPr id="244" name="Shape 244"/>
              <p:cNvSpPr/>
              <p:nvPr/>
            </p:nvSpPr>
            <p:spPr>
              <a:xfrm>
                <a:off x="6265196" y="2053621"/>
                <a:ext cx="530100" cy="42900"/>
              </a:xfrm>
              <a:prstGeom prst="rect">
                <a:avLst/>
              </a:prstGeom>
              <a:solidFill>
                <a:srgbClr val="0F9D58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Slide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ctrTitle"/>
          </p:nvPr>
        </p:nvSpPr>
        <p:spPr>
          <a:xfrm>
            <a:off x="467822" y="1921774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SzPct val="100000"/>
              <a:buFont typeface="Open Sans"/>
              <a:buNone/>
              <a:defRPr sz="4000">
                <a:solidFill>
                  <a:schemeClr val="accent1"/>
                </a:solidFill>
              </a:defRPr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subTitle" idx="1"/>
          </p:nvPr>
        </p:nvSpPr>
        <p:spPr>
          <a:xfrm>
            <a:off x="493791" y="2926150"/>
            <a:ext cx="7772700" cy="5355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400"/>
              </a:spcBef>
              <a:buClr>
                <a:schemeClr val="accent6"/>
              </a:buClr>
              <a:buSzPct val="100000"/>
              <a:buFont typeface="Open Sans"/>
              <a:buNone/>
              <a:defRPr sz="1600">
                <a:solidFill>
                  <a:schemeClr val="accent6"/>
                </a:solidFill>
              </a:defRPr>
            </a:lvl1pPr>
            <a:lvl2pPr marL="457200" marR="0" lvl="1" indent="0" algn="ctr" rtl="0">
              <a:spcBef>
                <a:spcPts val="300"/>
              </a:spcBef>
              <a:buClr>
                <a:srgbClr val="989898"/>
              </a:buClr>
              <a:buFont typeface="Open Sans"/>
              <a:buNone/>
              <a:defRPr/>
            </a:lvl2pPr>
            <a:lvl3pPr marL="914400" marR="0" lvl="2" indent="0" algn="ctr" rtl="0">
              <a:spcBef>
                <a:spcPts val="300"/>
              </a:spcBef>
              <a:buClr>
                <a:srgbClr val="989898"/>
              </a:buClr>
              <a:buFont typeface="Open Sans"/>
              <a:buNone/>
              <a:defRPr/>
            </a:lvl3pPr>
            <a:lvl4pPr marL="1371600" marR="0" lvl="3" indent="0" algn="ctr" rtl="0">
              <a:spcBef>
                <a:spcPts val="200"/>
              </a:spcBef>
              <a:buClr>
                <a:srgbClr val="989898"/>
              </a:buClr>
              <a:buFont typeface="Open Sans"/>
              <a:buNone/>
              <a:defRPr/>
            </a:lvl4pPr>
            <a:lvl5pPr marL="1828800" marR="0" lvl="4" indent="0" algn="ctr" rtl="0">
              <a:spcBef>
                <a:spcPts val="200"/>
              </a:spcBef>
              <a:buClr>
                <a:srgbClr val="989898"/>
              </a:buClr>
              <a:buFont typeface="Open Sans"/>
              <a:buNone/>
              <a:defRPr/>
            </a:lvl5pPr>
            <a:lvl6pPr marL="2286000" marR="0" lvl="5" indent="0" algn="ctr" rtl="0">
              <a:spcBef>
                <a:spcPts val="400"/>
              </a:spcBef>
              <a:buClr>
                <a:srgbClr val="989898"/>
              </a:buClr>
              <a:buFont typeface="Open Sans"/>
              <a:buNone/>
              <a:defRPr/>
            </a:lvl6pPr>
            <a:lvl7pPr marL="2743200" marR="0" lvl="6" indent="0" algn="ctr" rtl="0">
              <a:spcBef>
                <a:spcPts val="400"/>
              </a:spcBef>
              <a:buClr>
                <a:srgbClr val="989898"/>
              </a:buClr>
              <a:buFont typeface="Open Sans"/>
              <a:buNone/>
              <a:defRPr/>
            </a:lvl7pPr>
            <a:lvl8pPr marL="3200400" marR="0" lvl="7" indent="0" algn="ctr" rtl="0">
              <a:spcBef>
                <a:spcPts val="400"/>
              </a:spcBef>
              <a:buClr>
                <a:srgbClr val="989898"/>
              </a:buClr>
              <a:buFont typeface="Open Sans"/>
              <a:buNone/>
              <a:defRPr/>
            </a:lvl8pPr>
            <a:lvl9pPr marL="3657600" marR="0" lvl="8" indent="0" algn="ctr" rtl="0">
              <a:spcBef>
                <a:spcPts val="400"/>
              </a:spcBef>
              <a:buClr>
                <a:srgbClr val="989898"/>
              </a:buClr>
              <a:buFont typeface="Open Sans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, content 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211343" y="335462"/>
            <a:ext cx="8431800" cy="4734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lvl="0" algn="l" rtl="0"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102794" y="1009125"/>
            <a:ext cx="8431800" cy="33945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lvl="0" indent="-63500" algn="l" rtl="0">
              <a:spcBef>
                <a:spcPts val="400"/>
              </a:spcBef>
              <a:buClr>
                <a:srgbClr val="6E6E6E"/>
              </a:buClr>
              <a:buFont typeface="Open Sans"/>
              <a:buChar char="•"/>
              <a:defRPr/>
            </a:lvl1pPr>
            <a:lvl2pPr marL="368300" lvl="1" indent="-114300" algn="l" rtl="0">
              <a:spcBef>
                <a:spcPts val="300"/>
              </a:spcBef>
              <a:buClr>
                <a:srgbClr val="6E6E6E"/>
              </a:buClr>
              <a:buFont typeface="Open Sans"/>
              <a:buChar char="–"/>
              <a:defRPr/>
            </a:lvl2pPr>
            <a:lvl3pPr marL="508000" lvl="2" indent="-76200" algn="l" rtl="0">
              <a:spcBef>
                <a:spcPts val="300"/>
              </a:spcBef>
              <a:buClr>
                <a:srgbClr val="6E6E6E"/>
              </a:buClr>
              <a:buFont typeface="Open Sans"/>
              <a:buChar char="•"/>
              <a:defRPr/>
            </a:lvl3pPr>
            <a:lvl4pPr marL="673100" lvl="3" indent="-101600" algn="l" rtl="0">
              <a:spcBef>
                <a:spcPts val="200"/>
              </a:spcBef>
              <a:buClr>
                <a:srgbClr val="6E6E6E"/>
              </a:buClr>
              <a:buFont typeface="Open Sans"/>
              <a:buChar char="–"/>
              <a:defRPr/>
            </a:lvl4pPr>
            <a:lvl5pPr marL="787400" lvl="4" indent="-76200" algn="l" rtl="0">
              <a:spcBef>
                <a:spcPts val="200"/>
              </a:spcBef>
              <a:buClr>
                <a:srgbClr val="6E6E6E"/>
              </a:buClr>
              <a:buFont typeface="Open Sans"/>
              <a:buChar char="»"/>
              <a:defRPr/>
            </a:lvl5pPr>
            <a:lvl6pPr marL="2514600" lvl="5" indent="-101600" algn="l" rtl="0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6pPr>
            <a:lvl7pPr marL="2971800" lvl="6" indent="-101600" algn="l" rtl="0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7pPr>
            <a:lvl8pPr marL="3429000" lvl="7" indent="-101600" algn="l" rtl="0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8pPr>
            <a:lvl9pPr marL="3886200" lvl="8" indent="-101600" algn="l" rtl="0">
              <a:spcBef>
                <a:spcPts val="400"/>
              </a:spcBef>
              <a:buClr>
                <a:schemeClr val="dk1"/>
              </a:buClr>
              <a:buFont typeface="Open Sans"/>
              <a:buChar char="•"/>
              <a:defRPr/>
            </a:lvl9pPr>
          </a:lstStyle>
          <a:p>
            <a:endParaRPr/>
          </a:p>
        </p:txBody>
      </p:sp>
      <p:sp>
        <p:nvSpPr>
          <p:cNvPr id="251" name="Shape 251"/>
          <p:cNvSpPr txBox="1">
            <a:spLocks noGrp="1"/>
          </p:cNvSpPr>
          <p:nvPr>
            <p:ph type="subTitle" idx="2"/>
          </p:nvPr>
        </p:nvSpPr>
        <p:spPr>
          <a:xfrm>
            <a:off x="112150" y="51759"/>
            <a:ext cx="8291700" cy="399000"/>
          </a:xfrm>
          <a:prstGeom prst="rect">
            <a:avLst/>
          </a:prstGeom>
        </p:spPr>
        <p:txBody>
          <a:bodyPr lIns="68575" tIns="68575" rIns="68575" bIns="68575" anchor="b" anchorCtr="0"/>
          <a:lstStyle>
            <a:lvl1pPr lvl="0" rtl="0">
              <a:spcBef>
                <a:spcPts val="0"/>
              </a:spcBef>
              <a:buNone/>
              <a:defRPr sz="11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Blank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Yellow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/>
        </p:nvSpPr>
        <p:spPr>
          <a:xfrm>
            <a:off x="-7200" y="4731596"/>
            <a:ext cx="9158400" cy="42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00"/>
          </a:p>
        </p:txBody>
      </p:sp>
      <p:pic>
        <p:nvPicPr>
          <p:cNvPr id="255" name="Shape 255" descr="black 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99424" y="4744462"/>
            <a:ext cx="837131" cy="377189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 txBox="1"/>
          <p:nvPr/>
        </p:nvSpPr>
        <p:spPr>
          <a:xfrm>
            <a:off x="106875" y="4799025"/>
            <a:ext cx="1639200" cy="24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999999"/>
                </a:solidFill>
              </a:rPr>
              <a:t>CONFIDENTIAL | FRONDE 2014</a:t>
            </a:r>
          </a:p>
        </p:txBody>
      </p:sp>
      <p:pic>
        <p:nvPicPr>
          <p:cNvPr id="257" name="Shape 257" descr="Confetti_yellow.png"/>
          <p:cNvPicPr preferRelativeResize="0"/>
          <p:nvPr/>
        </p:nvPicPr>
        <p:blipFill rotWithShape="1">
          <a:blip r:embed="rId3">
            <a:alphaModFix/>
          </a:blip>
          <a:srcRect t="17164" r="6244" b="12546"/>
          <a:stretch/>
        </p:blipFill>
        <p:spPr>
          <a:xfrm flipH="1">
            <a:off x="0" y="0"/>
            <a:ext cx="1444275" cy="10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1610025" y="1862575"/>
            <a:ext cx="7045500" cy="695700"/>
          </a:xfrm>
          <a:prstGeom prst="rect">
            <a:avLst/>
          </a:prstGeom>
        </p:spPr>
        <p:txBody>
          <a:bodyPr lIns="68575" tIns="68575" rIns="68575" bIns="6857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5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buNone/>
              <a:defRPr sz="4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buNone/>
              <a:defRPr sz="4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buNone/>
              <a:defRPr sz="4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buNone/>
              <a:defRPr sz="4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buNone/>
              <a:defRPr sz="4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buNone/>
              <a:defRPr sz="4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buNone/>
              <a:defRPr sz="4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entered Quote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Shape 260" descr="gray quo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84250" y="1182225"/>
            <a:ext cx="775297" cy="681672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 txBox="1">
            <a:spLocks noGrp="1"/>
          </p:cNvSpPr>
          <p:nvPr>
            <p:ph type="ctrTitle"/>
          </p:nvPr>
        </p:nvSpPr>
        <p:spPr>
          <a:xfrm>
            <a:off x="2522699" y="1864075"/>
            <a:ext cx="4098600" cy="1411800"/>
          </a:xfrm>
          <a:prstGeom prst="rect">
            <a:avLst/>
          </a:prstGeom>
        </p:spPr>
        <p:txBody>
          <a:bodyPr lIns="68575" tIns="68575" rIns="68575" bIns="68575" anchor="t" anchorCtr="0"/>
          <a:lstStyle>
            <a:lvl1pPr lvl="0" algn="ctr" rtl="0">
              <a:lnSpc>
                <a:spcPct val="115000"/>
              </a:lnSpc>
              <a:spcBef>
                <a:spcPts val="0"/>
              </a:spcBef>
              <a:buClr>
                <a:srgbClr val="B7B7B7"/>
              </a:buClr>
              <a:buSzPct val="100000"/>
              <a:defRPr sz="1800">
                <a:solidFill>
                  <a:srgbClr val="B7B7B7"/>
                </a:solidFill>
              </a:defRPr>
            </a:lvl1pPr>
            <a:lvl2pPr lvl="1" algn="ctr" rtl="0">
              <a:spcBef>
                <a:spcPts val="0"/>
              </a:spcBef>
              <a:buSzPct val="100000"/>
              <a:defRPr sz="1800"/>
            </a:lvl2pPr>
            <a:lvl3pPr lvl="2" algn="ctr" rtl="0">
              <a:spcBef>
                <a:spcPts val="0"/>
              </a:spcBef>
              <a:buSzPct val="100000"/>
              <a:defRPr sz="1800"/>
            </a:lvl3pPr>
            <a:lvl4pPr lvl="3" algn="ctr" rtl="0">
              <a:spcBef>
                <a:spcPts val="0"/>
              </a:spcBef>
              <a:buSzPct val="100000"/>
              <a:defRPr sz="1800"/>
            </a:lvl4pPr>
            <a:lvl5pPr lvl="4" algn="ctr" rtl="0">
              <a:spcBef>
                <a:spcPts val="0"/>
              </a:spcBef>
              <a:buSzPct val="100000"/>
              <a:defRPr sz="1800"/>
            </a:lvl5pPr>
            <a:lvl6pPr lvl="5" algn="ctr" rtl="0">
              <a:spcBef>
                <a:spcPts val="0"/>
              </a:spcBef>
              <a:buSzPct val="100000"/>
              <a:defRPr sz="1800"/>
            </a:lvl6pPr>
            <a:lvl7pPr lvl="6" algn="ctr" rtl="0">
              <a:spcBef>
                <a:spcPts val="0"/>
              </a:spcBef>
              <a:buSzPct val="100000"/>
              <a:defRPr sz="1800"/>
            </a:lvl7pPr>
            <a:lvl8pPr lvl="7" algn="ctr" rtl="0">
              <a:spcBef>
                <a:spcPts val="0"/>
              </a:spcBef>
              <a:buSzPct val="100000"/>
              <a:defRPr sz="1800"/>
            </a:lvl8pPr>
            <a:lvl9pPr lvl="8" algn="ctr" rtl="0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grpSp>
        <p:nvGrpSpPr>
          <p:cNvPr id="262" name="Shape 262"/>
          <p:cNvGrpSpPr/>
          <p:nvPr/>
        </p:nvGrpSpPr>
        <p:grpSpPr>
          <a:xfrm>
            <a:off x="0" y="4817400"/>
            <a:ext cx="9144000" cy="326100"/>
            <a:chOff x="0" y="4817400"/>
            <a:chExt cx="9144000" cy="326100"/>
          </a:xfrm>
        </p:grpSpPr>
        <p:sp>
          <p:nvSpPr>
            <p:cNvPr id="263" name="Shape 263"/>
            <p:cNvSpPr/>
            <p:nvPr/>
          </p:nvSpPr>
          <p:spPr>
            <a:xfrm>
              <a:off x="0" y="4817400"/>
              <a:ext cx="9144000" cy="326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1400"/>
            </a:p>
          </p:txBody>
        </p:sp>
        <p:pic>
          <p:nvPicPr>
            <p:cNvPr id="264" name="Shape 26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765394" y="4817400"/>
              <a:ext cx="1190700" cy="3260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5" name="Shape 265"/>
            <p:cNvGrpSpPr/>
            <p:nvPr/>
          </p:nvGrpSpPr>
          <p:grpSpPr>
            <a:xfrm>
              <a:off x="6" y="4964366"/>
              <a:ext cx="1592549" cy="32175"/>
              <a:chOff x="4672463" y="2053621"/>
              <a:chExt cx="2122832" cy="42900"/>
            </a:xfrm>
          </p:grpSpPr>
          <p:sp>
            <p:nvSpPr>
              <p:cNvPr id="266" name="Shape 266"/>
              <p:cNvSpPr/>
              <p:nvPr/>
            </p:nvSpPr>
            <p:spPr>
              <a:xfrm>
                <a:off x="4672463" y="2053621"/>
                <a:ext cx="531300" cy="42900"/>
              </a:xfrm>
              <a:prstGeom prst="rect">
                <a:avLst/>
              </a:prstGeom>
              <a:solidFill>
                <a:srgbClr val="4285F5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67" name="Shape 267"/>
              <p:cNvSpPr/>
              <p:nvPr/>
            </p:nvSpPr>
            <p:spPr>
              <a:xfrm>
                <a:off x="5203767" y="2053621"/>
                <a:ext cx="531300" cy="42900"/>
              </a:xfrm>
              <a:prstGeom prst="rect">
                <a:avLst/>
              </a:prstGeom>
              <a:solidFill>
                <a:srgbClr val="F23A35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68" name="Shape 268"/>
              <p:cNvSpPr/>
              <p:nvPr/>
            </p:nvSpPr>
            <p:spPr>
              <a:xfrm>
                <a:off x="5735082" y="2053621"/>
                <a:ext cx="530100" cy="42900"/>
              </a:xfrm>
              <a:prstGeom prst="rect">
                <a:avLst/>
              </a:prstGeom>
              <a:solidFill>
                <a:srgbClr val="E4A017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 sz="1400"/>
              </a:p>
            </p:txBody>
          </p:sp>
          <p:sp>
            <p:nvSpPr>
              <p:cNvPr id="269" name="Shape 269"/>
              <p:cNvSpPr/>
              <p:nvPr/>
            </p:nvSpPr>
            <p:spPr>
              <a:xfrm>
                <a:off x="6265196" y="2053621"/>
                <a:ext cx="530100" cy="42900"/>
              </a:xfrm>
              <a:prstGeom prst="rect">
                <a:avLst/>
              </a:prstGeom>
              <a:solidFill>
                <a:srgbClr val="0F9D58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270" name="Shape 270"/>
          <p:cNvSpPr txBox="1">
            <a:spLocks noGrp="1"/>
          </p:cNvSpPr>
          <p:nvPr>
            <p:ph type="subTitle" idx="1"/>
          </p:nvPr>
        </p:nvSpPr>
        <p:spPr>
          <a:xfrm>
            <a:off x="2823599" y="3669999"/>
            <a:ext cx="3496800" cy="3261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lnSpc>
                <a:spcPct val="115000"/>
              </a:lnSpc>
              <a:spcBef>
                <a:spcPts val="400"/>
              </a:spcBef>
              <a:buClr>
                <a:srgbClr val="B7B7B7"/>
              </a:buClr>
              <a:buSzPct val="100000"/>
              <a:buFont typeface="Open Sans"/>
              <a:buNone/>
              <a:defRPr sz="1200" b="0" i="0" u="none" strike="noStrike" cap="none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-12700" algn="ctr" rtl="0">
              <a:spcBef>
                <a:spcPts val="300"/>
              </a:spcBef>
              <a:buClr>
                <a:srgbClr val="989898"/>
              </a:buClr>
              <a:buSzPct val="100000"/>
              <a:buFont typeface="Open Sans"/>
              <a:buNone/>
              <a:defRPr sz="12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-12700" algn="ctr" rtl="0">
              <a:spcBef>
                <a:spcPts val="300"/>
              </a:spcBef>
              <a:buClr>
                <a:srgbClr val="989898"/>
              </a:buClr>
              <a:buSzPct val="100000"/>
              <a:buFont typeface="Open Sans"/>
              <a:buNone/>
              <a:defRPr sz="12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-12700" algn="ctr" rtl="0">
              <a:spcBef>
                <a:spcPts val="300"/>
              </a:spcBef>
              <a:buClr>
                <a:srgbClr val="989898"/>
              </a:buClr>
              <a:buSzPct val="100000"/>
              <a:buFont typeface="Open Sans"/>
              <a:buNone/>
              <a:defRPr sz="12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-12700" algn="ctr" rtl="0">
              <a:spcBef>
                <a:spcPts val="300"/>
              </a:spcBef>
              <a:buClr>
                <a:srgbClr val="989898"/>
              </a:buClr>
              <a:buSzPct val="100000"/>
              <a:buFont typeface="Open Sans"/>
              <a:buNone/>
              <a:defRPr sz="12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-12700" algn="ctr" rtl="0">
              <a:spcBef>
                <a:spcPts val="400"/>
              </a:spcBef>
              <a:buClr>
                <a:srgbClr val="989898"/>
              </a:buClr>
              <a:buSzPct val="100000"/>
              <a:buFont typeface="Open Sans"/>
              <a:buNone/>
              <a:defRPr sz="12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-12700" algn="ctr" rtl="0">
              <a:spcBef>
                <a:spcPts val="400"/>
              </a:spcBef>
              <a:buClr>
                <a:srgbClr val="989898"/>
              </a:buClr>
              <a:buSzPct val="100000"/>
              <a:buFont typeface="Open Sans"/>
              <a:buNone/>
              <a:defRPr sz="12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-12700" algn="ctr" rtl="0">
              <a:spcBef>
                <a:spcPts val="400"/>
              </a:spcBef>
              <a:buClr>
                <a:srgbClr val="989898"/>
              </a:buClr>
              <a:buSzPct val="100000"/>
              <a:buFont typeface="Open Sans"/>
              <a:buNone/>
              <a:defRPr sz="12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-12700" algn="ctr" rtl="0">
              <a:spcBef>
                <a:spcPts val="400"/>
              </a:spcBef>
              <a:buClr>
                <a:srgbClr val="989898"/>
              </a:buClr>
              <a:buSzPct val="100000"/>
              <a:buFont typeface="Open Sans"/>
              <a:buNone/>
              <a:defRPr sz="12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*Section Star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783693" y="2685917"/>
            <a:ext cx="4257600" cy="98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l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/>
          </a:p>
        </p:txBody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783693" y="2163348"/>
            <a:ext cx="8504100" cy="34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Clr>
                <a:srgbClr val="4285F4"/>
              </a:buClr>
              <a:buSzPct val="100000"/>
              <a:buFont typeface="Open Sans"/>
              <a:buNone/>
              <a:defRPr sz="1400"/>
            </a:lvl1pPr>
            <a:lvl2pPr marL="292100" lvl="1" indent="-12700" rtl="0">
              <a:spcBef>
                <a:spcPts val="0"/>
              </a:spcBef>
              <a:buSzPct val="100000"/>
              <a:buFont typeface="Helvetica Neue"/>
              <a:buNone/>
              <a:defRPr sz="1400"/>
            </a:lvl2pPr>
            <a:lvl3pPr marL="571500" lvl="2" indent="0" rtl="0">
              <a:spcBef>
                <a:spcPts val="0"/>
              </a:spcBef>
              <a:buSzPct val="100000"/>
              <a:buFont typeface="Helvetica Neue"/>
              <a:buNone/>
              <a:defRPr sz="1400"/>
            </a:lvl3pPr>
            <a:lvl4pPr marL="863600" lvl="3" indent="-12700" rtl="0">
              <a:spcBef>
                <a:spcPts val="0"/>
              </a:spcBef>
              <a:buSzPct val="100000"/>
              <a:buFont typeface="Helvetica Neue"/>
              <a:buNone/>
              <a:defRPr sz="1400"/>
            </a:lvl4pPr>
            <a:lvl5pPr marL="1143000" lvl="4" indent="0" rtl="0">
              <a:spcBef>
                <a:spcPts val="0"/>
              </a:spcBef>
              <a:buSzPct val="100000"/>
              <a:buFont typeface="Helvetica Neue"/>
              <a:buNone/>
              <a:defRPr sz="1400"/>
            </a:lvl5pPr>
            <a:lvl6pPr marL="1435100" lvl="5" indent="-12700" rtl="0">
              <a:spcBef>
                <a:spcPts val="0"/>
              </a:spcBef>
              <a:buSzPct val="100000"/>
              <a:buFont typeface="Helvetica Neue"/>
              <a:buNone/>
              <a:defRPr sz="1400"/>
            </a:lvl6pPr>
            <a:lvl7pPr marL="1727200" lvl="6" indent="-12700" rtl="0">
              <a:spcBef>
                <a:spcPts val="0"/>
              </a:spcBef>
              <a:buSzPct val="100000"/>
              <a:buFont typeface="Helvetica Neue"/>
              <a:buNone/>
              <a:defRPr sz="1400"/>
            </a:lvl7pPr>
            <a:lvl8pPr marL="2006600" lvl="7" indent="0" rtl="0">
              <a:spcBef>
                <a:spcPts val="0"/>
              </a:spcBef>
              <a:buSzPct val="100000"/>
              <a:buFont typeface="Helvetica Neue"/>
              <a:buNone/>
              <a:defRPr sz="1400"/>
            </a:lvl8pPr>
            <a:lvl9pPr marL="2298700" lvl="8" indent="-12700" rtl="0">
              <a:spcBef>
                <a:spcPts val="0"/>
              </a:spcBef>
              <a:buSzPct val="100000"/>
              <a:buFont typeface="Helvetica Neue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Section Title - Google for Work Green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 flipH="1">
            <a:off x="-47699" y="-262400"/>
            <a:ext cx="9239400" cy="540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76" name="Shape 276"/>
          <p:cNvSpPr txBox="1">
            <a:spLocks noGrp="1"/>
          </p:cNvSpPr>
          <p:nvPr>
            <p:ph type="ctrTitle"/>
          </p:nvPr>
        </p:nvSpPr>
        <p:spPr>
          <a:xfrm>
            <a:off x="457375" y="1833907"/>
            <a:ext cx="8076600" cy="990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Open Sans"/>
              <a:buNone/>
              <a:defRPr sz="3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marL="0" marR="0" lvl="2" indent="0" algn="ctr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marL="0" marR="0" lvl="3" indent="0" algn="ctr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marL="0" marR="0" lvl="4" indent="0" algn="ctr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marL="0" marR="0" lvl="5" indent="0" algn="ctr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marL="0" marR="0" lvl="6" indent="0" algn="ctr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marL="0" marR="0" lvl="7" indent="0" algn="ctr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marL="0" marR="0" lvl="8" indent="0" algn="ctr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7" name="Shape 277"/>
          <p:cNvSpPr txBox="1">
            <a:spLocks noGrp="1"/>
          </p:cNvSpPr>
          <p:nvPr>
            <p:ph type="subTitle" idx="1"/>
          </p:nvPr>
        </p:nvSpPr>
        <p:spPr>
          <a:xfrm>
            <a:off x="457378" y="2768398"/>
            <a:ext cx="8076600" cy="541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ctr" rtl="0">
              <a:lnSpc>
                <a:spcPct val="115000"/>
              </a:lnSpc>
              <a:spcBef>
                <a:spcPts val="400"/>
              </a:spcBef>
              <a:buClr>
                <a:schemeClr val="lt1"/>
              </a:buClr>
              <a:buSzPct val="1000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-12700" algn="ctr" rtl="0">
              <a:spcBef>
                <a:spcPts val="300"/>
              </a:spcBef>
              <a:buClr>
                <a:schemeClr val="lt1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-12700" algn="ctr" rtl="0">
              <a:spcBef>
                <a:spcPts val="300"/>
              </a:spcBef>
              <a:buClr>
                <a:schemeClr val="lt1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-12700" algn="ctr" rtl="0">
              <a:spcBef>
                <a:spcPts val="300"/>
              </a:spcBef>
              <a:buClr>
                <a:schemeClr val="lt1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-12700" algn="ctr" rtl="0">
              <a:spcBef>
                <a:spcPts val="300"/>
              </a:spcBef>
              <a:buClr>
                <a:schemeClr val="lt1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-12700" algn="ctr" rtl="0">
              <a:spcBef>
                <a:spcPts val="400"/>
              </a:spcBef>
              <a:buClr>
                <a:schemeClr val="lt1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-12700" algn="ctr" rtl="0">
              <a:spcBef>
                <a:spcPts val="400"/>
              </a:spcBef>
              <a:buClr>
                <a:schemeClr val="lt1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-12700" algn="ctr" rtl="0">
              <a:spcBef>
                <a:spcPts val="400"/>
              </a:spcBef>
              <a:buClr>
                <a:schemeClr val="lt1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-12700" algn="ctr" rtl="0">
              <a:spcBef>
                <a:spcPts val="400"/>
              </a:spcBef>
              <a:buClr>
                <a:schemeClr val="lt1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78" name="Shape 278"/>
          <p:cNvGrpSpPr/>
          <p:nvPr/>
        </p:nvGrpSpPr>
        <p:grpSpPr>
          <a:xfrm>
            <a:off x="-47700" y="5093925"/>
            <a:ext cx="9239464" cy="93900"/>
            <a:chOff x="-47700" y="5093925"/>
            <a:chExt cx="9239464" cy="93900"/>
          </a:xfrm>
        </p:grpSpPr>
        <p:sp>
          <p:nvSpPr>
            <p:cNvPr id="279" name="Shape 279"/>
            <p:cNvSpPr/>
            <p:nvPr/>
          </p:nvSpPr>
          <p:spPr>
            <a:xfrm>
              <a:off x="-47700" y="5093925"/>
              <a:ext cx="2347200" cy="93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280" name="Shape 280"/>
            <p:cNvSpPr/>
            <p:nvPr/>
          </p:nvSpPr>
          <p:spPr>
            <a:xfrm>
              <a:off x="2299362" y="5093925"/>
              <a:ext cx="2300699" cy="93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281" name="Shape 281"/>
            <p:cNvSpPr/>
            <p:nvPr/>
          </p:nvSpPr>
          <p:spPr>
            <a:xfrm>
              <a:off x="4600168" y="5093925"/>
              <a:ext cx="2295599" cy="93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282" name="Shape 282"/>
            <p:cNvSpPr/>
            <p:nvPr/>
          </p:nvSpPr>
          <p:spPr>
            <a:xfrm>
              <a:off x="6896164" y="5093925"/>
              <a:ext cx="2295600" cy="93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with footer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Shape 284"/>
          <p:cNvGrpSpPr/>
          <p:nvPr/>
        </p:nvGrpSpPr>
        <p:grpSpPr>
          <a:xfrm>
            <a:off x="0" y="4817400"/>
            <a:ext cx="9144000" cy="326100"/>
            <a:chOff x="0" y="4817400"/>
            <a:chExt cx="9144000" cy="326100"/>
          </a:xfrm>
        </p:grpSpPr>
        <p:sp>
          <p:nvSpPr>
            <p:cNvPr id="285" name="Shape 285"/>
            <p:cNvSpPr/>
            <p:nvPr/>
          </p:nvSpPr>
          <p:spPr>
            <a:xfrm>
              <a:off x="0" y="4817400"/>
              <a:ext cx="9144000" cy="326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1400"/>
            </a:p>
          </p:txBody>
        </p:sp>
        <p:pic>
          <p:nvPicPr>
            <p:cNvPr id="286" name="Shape 28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765394" y="4817400"/>
              <a:ext cx="1190700" cy="3260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7" name="Shape 287"/>
            <p:cNvGrpSpPr/>
            <p:nvPr/>
          </p:nvGrpSpPr>
          <p:grpSpPr>
            <a:xfrm>
              <a:off x="6" y="4964366"/>
              <a:ext cx="1592549" cy="32175"/>
              <a:chOff x="4672463" y="2053621"/>
              <a:chExt cx="2122832" cy="42900"/>
            </a:xfrm>
          </p:grpSpPr>
          <p:sp>
            <p:nvSpPr>
              <p:cNvPr id="288" name="Shape 288"/>
              <p:cNvSpPr/>
              <p:nvPr/>
            </p:nvSpPr>
            <p:spPr>
              <a:xfrm>
                <a:off x="4672463" y="2053621"/>
                <a:ext cx="531300" cy="42900"/>
              </a:xfrm>
              <a:prstGeom prst="rect">
                <a:avLst/>
              </a:prstGeom>
              <a:solidFill>
                <a:srgbClr val="4285F5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89" name="Shape 289"/>
              <p:cNvSpPr/>
              <p:nvPr/>
            </p:nvSpPr>
            <p:spPr>
              <a:xfrm>
                <a:off x="5203767" y="2053621"/>
                <a:ext cx="531300" cy="42900"/>
              </a:xfrm>
              <a:prstGeom prst="rect">
                <a:avLst/>
              </a:prstGeom>
              <a:solidFill>
                <a:srgbClr val="F23A35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90" name="Shape 290"/>
              <p:cNvSpPr/>
              <p:nvPr/>
            </p:nvSpPr>
            <p:spPr>
              <a:xfrm>
                <a:off x="5735082" y="2053621"/>
                <a:ext cx="530100" cy="42900"/>
              </a:xfrm>
              <a:prstGeom prst="rect">
                <a:avLst/>
              </a:prstGeom>
              <a:solidFill>
                <a:srgbClr val="E4A017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 sz="1400"/>
              </a:p>
            </p:txBody>
          </p:sp>
          <p:sp>
            <p:nvSpPr>
              <p:cNvPr id="291" name="Shape 291"/>
              <p:cNvSpPr/>
              <p:nvPr/>
            </p:nvSpPr>
            <p:spPr>
              <a:xfrm>
                <a:off x="6265196" y="2053621"/>
                <a:ext cx="530100" cy="42900"/>
              </a:xfrm>
              <a:prstGeom prst="rect">
                <a:avLst/>
              </a:prstGeom>
              <a:solidFill>
                <a:srgbClr val="0F9D58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LD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381000" y="1276349"/>
            <a:ext cx="8366700" cy="32040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lvl="0" indent="-114300" algn="l" rtl="0">
              <a:spcBef>
                <a:spcPts val="400"/>
              </a:spcBef>
              <a:buClr>
                <a:srgbClr val="777777"/>
              </a:buClr>
              <a:buSzPct val="61111"/>
              <a:buFont typeface="Arial"/>
              <a:buChar char="●"/>
              <a:defRPr sz="18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lvl="1" indent="-127000" algn="l" rtl="0">
              <a:spcBef>
                <a:spcPts val="300"/>
              </a:spcBef>
              <a:buClr>
                <a:srgbClr val="777777"/>
              </a:buClr>
              <a:buSzPct val="73333"/>
              <a:buFont typeface="Arial"/>
              <a:buChar char="●"/>
              <a:defRPr sz="15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lvl="2" indent="-114300" algn="l" rtl="0">
              <a:spcBef>
                <a:spcPts val="300"/>
              </a:spcBef>
              <a:buClr>
                <a:srgbClr val="777777"/>
              </a:buClr>
              <a:buSzPct val="73333"/>
              <a:buFont typeface="Arial"/>
              <a:buChar char="●"/>
              <a:defRPr sz="15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lvl="3" indent="-114300" algn="l" rtl="0">
              <a:spcBef>
                <a:spcPts val="300"/>
              </a:spcBef>
              <a:buClr>
                <a:srgbClr val="777777"/>
              </a:buClr>
              <a:buSzPct val="78571"/>
              <a:buFont typeface="Arial"/>
              <a:buChar char="●"/>
              <a:defRPr sz="14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778000" lvl="4" indent="-139700" algn="l" rtl="0">
              <a:spcBef>
                <a:spcPts val="300"/>
              </a:spcBef>
              <a:buClr>
                <a:srgbClr val="777777"/>
              </a:buClr>
              <a:buSzPct val="78571"/>
              <a:buFont typeface="Arial"/>
              <a:buChar char="●"/>
              <a:defRPr sz="140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lvl="5" indent="-165100" algn="l" rtl="0">
              <a:spcBef>
                <a:spcPts val="400"/>
              </a:spcBef>
              <a:buClr>
                <a:schemeClr val="dk1"/>
              </a:buClr>
              <a:buSzPct val="55000"/>
              <a:buFont typeface="Arial"/>
              <a:buChar char="●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lvl="6" indent="-165100" algn="l" rtl="0">
              <a:spcBef>
                <a:spcPts val="400"/>
              </a:spcBef>
              <a:buClr>
                <a:schemeClr val="dk1"/>
              </a:buClr>
              <a:buSzPct val="55000"/>
              <a:buFont typeface="Arial"/>
              <a:buChar char="●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lvl="7" indent="-165100" algn="l" rtl="0">
              <a:spcBef>
                <a:spcPts val="400"/>
              </a:spcBef>
              <a:buClr>
                <a:schemeClr val="dk1"/>
              </a:buClr>
              <a:buSzPct val="55000"/>
              <a:buFont typeface="Arial"/>
              <a:buChar char="●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lvl="8" indent="-165100" algn="l" rtl="0">
              <a:spcBef>
                <a:spcPts val="400"/>
              </a:spcBef>
              <a:buClr>
                <a:schemeClr val="dk1"/>
              </a:buClr>
              <a:buSzPct val="55000"/>
              <a:buFont typeface="Arial"/>
              <a:buChar char="●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4" name="Shape 294"/>
          <p:cNvSpPr txBox="1">
            <a:spLocks noGrp="1"/>
          </p:cNvSpPr>
          <p:nvPr>
            <p:ph type="body" idx="2"/>
          </p:nvPr>
        </p:nvSpPr>
        <p:spPr>
          <a:xfrm>
            <a:off x="384672" y="558165"/>
            <a:ext cx="8367600" cy="3048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lvl="0" indent="0" rtl="0">
              <a:spcBef>
                <a:spcPts val="0"/>
              </a:spcBef>
              <a:buSzPct val="61111"/>
              <a:buFont typeface="Open Sans"/>
              <a:buNone/>
              <a:defRPr sz="1800"/>
            </a:lvl1pPr>
            <a:lvl2pPr marL="342900" lvl="1" indent="-12700" rtl="0">
              <a:spcBef>
                <a:spcPts val="0"/>
              </a:spcBef>
              <a:buSzPct val="100000"/>
              <a:buFont typeface="Open Sans"/>
              <a:buNone/>
              <a:defRPr sz="1100"/>
            </a:lvl2pPr>
            <a:lvl3pPr marL="749300" lvl="2" indent="0" rtl="0">
              <a:spcBef>
                <a:spcPts val="0"/>
              </a:spcBef>
              <a:buSzPct val="100000"/>
              <a:buFont typeface="Open Sans"/>
              <a:buNone/>
              <a:defRPr sz="1100"/>
            </a:lvl3pPr>
            <a:lvl4pPr marL="1206500" lvl="3" indent="0" rtl="0">
              <a:spcBef>
                <a:spcPts val="0"/>
              </a:spcBef>
              <a:buSzPct val="100000"/>
              <a:buFont typeface="Open Sans"/>
              <a:buNone/>
              <a:defRPr sz="1100"/>
            </a:lvl4pPr>
            <a:lvl5pPr marL="1600200" lvl="4" indent="-12700" rtl="0">
              <a:spcBef>
                <a:spcPts val="0"/>
              </a:spcBef>
              <a:buSzPct val="100000"/>
              <a:buFont typeface="Open Sans"/>
              <a:buNone/>
              <a:defRPr sz="1100"/>
            </a:lvl5pPr>
            <a:lvl6pPr lvl="5" rtl="0">
              <a:spcBef>
                <a:spcPts val="0"/>
              </a:spcBef>
              <a:buSzPct val="100000"/>
              <a:defRPr sz="1100"/>
            </a:lvl6pPr>
            <a:lvl7pPr lvl="6" rtl="0">
              <a:spcBef>
                <a:spcPts val="0"/>
              </a:spcBef>
              <a:buSzPct val="100000"/>
              <a:defRPr sz="1100"/>
            </a:lvl7pPr>
            <a:lvl8pPr lvl="7" rtl="0">
              <a:spcBef>
                <a:spcPts val="0"/>
              </a:spcBef>
              <a:buSzPct val="100000"/>
              <a:defRPr sz="1100"/>
            </a:lvl8pPr>
            <a:lvl9pPr lvl="8" rtl="0">
              <a:spcBef>
                <a:spcPts val="0"/>
              </a:spcBef>
              <a:buSzPct val="100000"/>
              <a:defRPr sz="1100"/>
            </a:lvl9pPr>
          </a:lstStyle>
          <a:p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7735223" y="4891896"/>
            <a:ext cx="206100" cy="2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6" name="Shape 296"/>
          <p:cNvSpPr/>
          <p:nvPr/>
        </p:nvSpPr>
        <p:spPr>
          <a:xfrm>
            <a:off x="8351255" y="4891896"/>
            <a:ext cx="204900" cy="2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8556285" y="4891896"/>
            <a:ext cx="206100" cy="27600"/>
          </a:xfrm>
          <a:prstGeom prst="rect">
            <a:avLst/>
          </a:prstGeom>
          <a:solidFill>
            <a:srgbClr val="C9CDCD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7941345" y="4891896"/>
            <a:ext cx="206100" cy="2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9" name="Shape 299"/>
          <p:cNvSpPr/>
          <p:nvPr/>
        </p:nvSpPr>
        <p:spPr>
          <a:xfrm>
            <a:off x="8147466" y="4891896"/>
            <a:ext cx="204600" cy="2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381002" y="205977"/>
            <a:ext cx="8371200" cy="3767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SzPct val="52380"/>
              <a:buFont typeface="Open Sans"/>
              <a:buNone/>
              <a:defRPr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buSzPct val="100000"/>
              <a:defRPr sz="1100"/>
            </a:lvl2pPr>
            <a:lvl3pPr lvl="2" rtl="0">
              <a:spcBef>
                <a:spcPts val="0"/>
              </a:spcBef>
              <a:buSzPct val="100000"/>
              <a:defRPr sz="1100"/>
            </a:lvl3pPr>
            <a:lvl4pPr lvl="3" rtl="0">
              <a:spcBef>
                <a:spcPts val="0"/>
              </a:spcBef>
              <a:buSzPct val="100000"/>
              <a:defRPr sz="1100"/>
            </a:lvl4pPr>
            <a:lvl5pPr lvl="4" rtl="0">
              <a:spcBef>
                <a:spcPts val="0"/>
              </a:spcBef>
              <a:buSzPct val="100000"/>
              <a:defRPr sz="1100"/>
            </a:lvl5pPr>
            <a:lvl6pPr lvl="5" rtl="0">
              <a:spcBef>
                <a:spcPts val="0"/>
              </a:spcBef>
              <a:buSzPct val="100000"/>
              <a:defRPr sz="1100"/>
            </a:lvl6pPr>
            <a:lvl7pPr lvl="6" rtl="0">
              <a:spcBef>
                <a:spcPts val="0"/>
              </a:spcBef>
              <a:buSzPct val="100000"/>
              <a:defRPr sz="1100"/>
            </a:lvl7pPr>
            <a:lvl8pPr lvl="7" rtl="0">
              <a:spcBef>
                <a:spcPts val="0"/>
              </a:spcBef>
              <a:buSzPct val="100000"/>
              <a:defRPr sz="1100"/>
            </a:lvl8pPr>
            <a:lvl9pPr lvl="8" rtl="0">
              <a:spcBef>
                <a:spcPts val="0"/>
              </a:spcBef>
              <a:buSzPct val="100000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- Google for Work Blue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/>
        </p:nvSpPr>
        <p:spPr>
          <a:xfrm flipH="1">
            <a:off x="-47699" y="-262400"/>
            <a:ext cx="9239400" cy="5406000"/>
          </a:xfrm>
          <a:prstGeom prst="rect">
            <a:avLst/>
          </a:prstGeom>
          <a:solidFill>
            <a:srgbClr val="4184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303" name="Shape 303"/>
          <p:cNvSpPr txBox="1">
            <a:spLocks noGrp="1"/>
          </p:cNvSpPr>
          <p:nvPr>
            <p:ph type="ctrTitle"/>
          </p:nvPr>
        </p:nvSpPr>
        <p:spPr>
          <a:xfrm>
            <a:off x="457375" y="1833907"/>
            <a:ext cx="8076600" cy="990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Open Sans"/>
              <a:buNone/>
              <a:defRPr sz="3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marL="0" marR="0" lvl="2" indent="0" algn="ctr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marL="0" marR="0" lvl="3" indent="0" algn="ctr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marL="0" marR="0" lvl="4" indent="0" algn="ctr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marL="0" marR="0" lvl="5" indent="0" algn="ctr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marL="0" marR="0" lvl="6" indent="0" algn="ctr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marL="0" marR="0" lvl="7" indent="0" algn="ctr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marL="0" marR="0" lvl="8" indent="0" algn="ctr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4" name="Shape 304"/>
          <p:cNvSpPr txBox="1">
            <a:spLocks noGrp="1"/>
          </p:cNvSpPr>
          <p:nvPr>
            <p:ph type="subTitle" idx="1"/>
          </p:nvPr>
        </p:nvSpPr>
        <p:spPr>
          <a:xfrm>
            <a:off x="457378" y="2768398"/>
            <a:ext cx="8076600" cy="541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ctr" rtl="0">
              <a:lnSpc>
                <a:spcPct val="115000"/>
              </a:lnSpc>
              <a:spcBef>
                <a:spcPts val="400"/>
              </a:spcBef>
              <a:buClr>
                <a:schemeClr val="lt1"/>
              </a:buClr>
              <a:buSzPct val="100000"/>
              <a:buFont typeface="Open Sans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-12700" algn="ctr" rtl="0">
              <a:spcBef>
                <a:spcPts val="300"/>
              </a:spcBef>
              <a:buClr>
                <a:schemeClr val="lt1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-12700" algn="ctr" rtl="0">
              <a:spcBef>
                <a:spcPts val="300"/>
              </a:spcBef>
              <a:buClr>
                <a:schemeClr val="lt1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-12700" algn="ctr" rtl="0">
              <a:spcBef>
                <a:spcPts val="300"/>
              </a:spcBef>
              <a:buClr>
                <a:schemeClr val="lt1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-12700" algn="ctr" rtl="0">
              <a:spcBef>
                <a:spcPts val="300"/>
              </a:spcBef>
              <a:buClr>
                <a:schemeClr val="lt1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-12700" algn="ctr" rtl="0">
              <a:spcBef>
                <a:spcPts val="400"/>
              </a:spcBef>
              <a:buClr>
                <a:schemeClr val="lt1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-12700" algn="ctr" rtl="0">
              <a:spcBef>
                <a:spcPts val="400"/>
              </a:spcBef>
              <a:buClr>
                <a:schemeClr val="lt1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-12700" algn="ctr" rtl="0">
              <a:spcBef>
                <a:spcPts val="400"/>
              </a:spcBef>
              <a:buClr>
                <a:schemeClr val="lt1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-12700" algn="ctr" rtl="0">
              <a:spcBef>
                <a:spcPts val="400"/>
              </a:spcBef>
              <a:buClr>
                <a:schemeClr val="lt1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305" name="Shape 305"/>
          <p:cNvGrpSpPr/>
          <p:nvPr/>
        </p:nvGrpSpPr>
        <p:grpSpPr>
          <a:xfrm>
            <a:off x="-47700" y="5093925"/>
            <a:ext cx="9239464" cy="93900"/>
            <a:chOff x="-47700" y="5093925"/>
            <a:chExt cx="9239464" cy="93900"/>
          </a:xfrm>
        </p:grpSpPr>
        <p:sp>
          <p:nvSpPr>
            <p:cNvPr id="306" name="Shape 306"/>
            <p:cNvSpPr/>
            <p:nvPr/>
          </p:nvSpPr>
          <p:spPr>
            <a:xfrm>
              <a:off x="-47700" y="5093925"/>
              <a:ext cx="2347200" cy="93900"/>
            </a:xfrm>
            <a:prstGeom prst="rect">
              <a:avLst/>
            </a:prstGeom>
            <a:solidFill>
              <a:srgbClr val="4285F5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307" name="Shape 307"/>
            <p:cNvSpPr/>
            <p:nvPr/>
          </p:nvSpPr>
          <p:spPr>
            <a:xfrm>
              <a:off x="2299362" y="5093925"/>
              <a:ext cx="2300699" cy="93900"/>
            </a:xfrm>
            <a:prstGeom prst="rect">
              <a:avLst/>
            </a:prstGeom>
            <a:solidFill>
              <a:srgbClr val="F23A35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308" name="Shape 308"/>
            <p:cNvSpPr/>
            <p:nvPr/>
          </p:nvSpPr>
          <p:spPr>
            <a:xfrm>
              <a:off x="4600168" y="5093925"/>
              <a:ext cx="2295599" cy="93900"/>
            </a:xfrm>
            <a:prstGeom prst="rect">
              <a:avLst/>
            </a:prstGeom>
            <a:solidFill>
              <a:srgbClr val="E4A01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309" name="Shape 309"/>
            <p:cNvSpPr/>
            <p:nvPr/>
          </p:nvSpPr>
          <p:spPr>
            <a:xfrm>
              <a:off x="6896164" y="5093925"/>
              <a:ext cx="2295600" cy="93900"/>
            </a:xfrm>
            <a:prstGeom prst="rect">
              <a:avLst/>
            </a:prstGeom>
            <a:solidFill>
              <a:srgbClr val="0F9D58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Shape 311"/>
          <p:cNvGrpSpPr/>
          <p:nvPr/>
        </p:nvGrpSpPr>
        <p:grpSpPr>
          <a:xfrm>
            <a:off x="0" y="4817400"/>
            <a:ext cx="9144000" cy="326100"/>
            <a:chOff x="0" y="4817400"/>
            <a:chExt cx="9144000" cy="326100"/>
          </a:xfrm>
        </p:grpSpPr>
        <p:sp>
          <p:nvSpPr>
            <p:cNvPr id="312" name="Shape 312"/>
            <p:cNvSpPr/>
            <p:nvPr/>
          </p:nvSpPr>
          <p:spPr>
            <a:xfrm>
              <a:off x="0" y="4817400"/>
              <a:ext cx="9144000" cy="326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1400"/>
            </a:p>
          </p:txBody>
        </p:sp>
        <p:pic>
          <p:nvPicPr>
            <p:cNvPr id="313" name="Shape 3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765394" y="4817400"/>
              <a:ext cx="1190700" cy="3260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4" name="Shape 314"/>
            <p:cNvGrpSpPr/>
            <p:nvPr/>
          </p:nvGrpSpPr>
          <p:grpSpPr>
            <a:xfrm>
              <a:off x="6" y="4964366"/>
              <a:ext cx="1592549" cy="32175"/>
              <a:chOff x="4672463" y="2053621"/>
              <a:chExt cx="2122832" cy="42900"/>
            </a:xfrm>
          </p:grpSpPr>
          <p:sp>
            <p:nvSpPr>
              <p:cNvPr id="315" name="Shape 315"/>
              <p:cNvSpPr/>
              <p:nvPr/>
            </p:nvSpPr>
            <p:spPr>
              <a:xfrm>
                <a:off x="4672463" y="2053621"/>
                <a:ext cx="531300" cy="42900"/>
              </a:xfrm>
              <a:prstGeom prst="rect">
                <a:avLst/>
              </a:prstGeom>
              <a:solidFill>
                <a:srgbClr val="4285F5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16" name="Shape 316"/>
              <p:cNvSpPr/>
              <p:nvPr/>
            </p:nvSpPr>
            <p:spPr>
              <a:xfrm>
                <a:off x="5203767" y="2053621"/>
                <a:ext cx="531300" cy="42900"/>
              </a:xfrm>
              <a:prstGeom prst="rect">
                <a:avLst/>
              </a:prstGeom>
              <a:solidFill>
                <a:srgbClr val="F23A35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17" name="Shape 317"/>
              <p:cNvSpPr/>
              <p:nvPr/>
            </p:nvSpPr>
            <p:spPr>
              <a:xfrm>
                <a:off x="5735082" y="2053621"/>
                <a:ext cx="530100" cy="42900"/>
              </a:xfrm>
              <a:prstGeom prst="rect">
                <a:avLst/>
              </a:prstGeom>
              <a:solidFill>
                <a:srgbClr val="E4A017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 sz="1400"/>
              </a:p>
            </p:txBody>
          </p:sp>
          <p:sp>
            <p:nvSpPr>
              <p:cNvPr id="318" name="Shape 318"/>
              <p:cNvSpPr/>
              <p:nvPr/>
            </p:nvSpPr>
            <p:spPr>
              <a:xfrm>
                <a:off x="6265196" y="2053621"/>
                <a:ext cx="530100" cy="42900"/>
              </a:xfrm>
              <a:prstGeom prst="rect">
                <a:avLst/>
              </a:prstGeom>
              <a:solidFill>
                <a:srgbClr val="0F9D58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319" name="Shape 319"/>
          <p:cNvSpPr txBox="1">
            <a:spLocks noGrp="1"/>
          </p:cNvSpPr>
          <p:nvPr>
            <p:ph type="ctrTitle"/>
          </p:nvPr>
        </p:nvSpPr>
        <p:spPr>
          <a:xfrm>
            <a:off x="457375" y="2054120"/>
            <a:ext cx="8076600" cy="990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spcBef>
                <a:spcPts val="0"/>
              </a:spcBef>
              <a:buClr>
                <a:srgbClr val="4184F3"/>
              </a:buClr>
              <a:buSzPct val="100000"/>
              <a:buFont typeface="Open Sans"/>
              <a:buNone/>
              <a:defRPr sz="4200" b="0" i="0" u="none" strike="noStrike" cap="none">
                <a:solidFill>
                  <a:srgbClr val="4184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0" name="Shape 320"/>
          <p:cNvSpPr txBox="1">
            <a:spLocks noGrp="1"/>
          </p:cNvSpPr>
          <p:nvPr>
            <p:ph type="subTitle" idx="1"/>
          </p:nvPr>
        </p:nvSpPr>
        <p:spPr>
          <a:xfrm>
            <a:off x="457378" y="2836211"/>
            <a:ext cx="8076600" cy="541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rtl="0">
              <a:lnSpc>
                <a:spcPct val="115000"/>
              </a:lnSpc>
              <a:spcBef>
                <a:spcPts val="400"/>
              </a:spcBef>
              <a:buClr>
                <a:srgbClr val="B7B7B7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-12700" algn="ctr" rtl="0">
              <a:spcBef>
                <a:spcPts val="300"/>
              </a:spcBef>
              <a:buClr>
                <a:srgbClr val="989898"/>
              </a:buClr>
              <a:buFont typeface="Open Sans"/>
              <a:buNone/>
              <a:defRPr sz="15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-12700" algn="ctr" rtl="0">
              <a:spcBef>
                <a:spcPts val="300"/>
              </a:spcBef>
              <a:buClr>
                <a:srgbClr val="989898"/>
              </a:buClr>
              <a:buFont typeface="Open Sans"/>
              <a:buNone/>
              <a:defRPr sz="15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-12700" algn="ctr" rtl="0">
              <a:spcBef>
                <a:spcPts val="300"/>
              </a:spcBef>
              <a:buClr>
                <a:srgbClr val="989898"/>
              </a:buClr>
              <a:buFont typeface="Open Sans"/>
              <a:buNone/>
              <a:defRPr sz="14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-12700" algn="ctr" rtl="0">
              <a:spcBef>
                <a:spcPts val="300"/>
              </a:spcBef>
              <a:buClr>
                <a:srgbClr val="989898"/>
              </a:buClr>
              <a:buFont typeface="Open Sans"/>
              <a:buNone/>
              <a:defRPr sz="14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-12700" algn="ctr" rtl="0">
              <a:spcBef>
                <a:spcPts val="400"/>
              </a:spcBef>
              <a:buClr>
                <a:srgbClr val="989898"/>
              </a:buClr>
              <a:buFont typeface="Open Sans"/>
              <a:buNone/>
              <a:defRPr sz="20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-12700" algn="ctr" rtl="0">
              <a:spcBef>
                <a:spcPts val="400"/>
              </a:spcBef>
              <a:buClr>
                <a:srgbClr val="989898"/>
              </a:buClr>
              <a:buFont typeface="Open Sans"/>
              <a:buNone/>
              <a:defRPr sz="20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-12700" algn="ctr" rtl="0">
              <a:spcBef>
                <a:spcPts val="400"/>
              </a:spcBef>
              <a:buClr>
                <a:srgbClr val="989898"/>
              </a:buClr>
              <a:buFont typeface="Open Sans"/>
              <a:buNone/>
              <a:defRPr sz="20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-12700" algn="ctr" rtl="0">
              <a:spcBef>
                <a:spcPts val="400"/>
              </a:spcBef>
              <a:buClr>
                <a:srgbClr val="989898"/>
              </a:buClr>
              <a:buFont typeface="Open Sans"/>
              <a:buNone/>
              <a:defRPr sz="2000" b="0" i="0" u="none" strike="noStrike" cap="none">
                <a:solidFill>
                  <a:srgbClr val="98989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+ Visual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211925" y="871725"/>
            <a:ext cx="3914400" cy="3858900"/>
          </a:xfrm>
          <a:prstGeom prst="rect">
            <a:avLst/>
          </a:prstGeom>
        </p:spPr>
        <p:txBody>
          <a:bodyPr lIns="68575" tIns="68575" rIns="68575" bIns="68575" anchor="t" anchorCtr="0"/>
          <a:lstStyle>
            <a:lvl1pPr lvl="0" rtl="0">
              <a:spcBef>
                <a:spcPts val="1000"/>
              </a:spcBef>
              <a:buSzPct val="100000"/>
              <a:defRPr sz="1200"/>
            </a:lvl1pPr>
            <a:lvl2pPr lvl="1" rtl="0">
              <a:spcBef>
                <a:spcPts val="1000"/>
              </a:spcBef>
              <a:buSzPct val="100000"/>
              <a:defRPr sz="1200"/>
            </a:lvl2pPr>
            <a:lvl3pPr lvl="2" rtl="0">
              <a:spcBef>
                <a:spcPts val="1000"/>
              </a:spcBef>
              <a:buSzPct val="100000"/>
              <a:defRPr sz="1200"/>
            </a:lvl3pPr>
            <a:lvl4pPr lvl="3" rtl="0">
              <a:spcBef>
                <a:spcPts val="1000"/>
              </a:spcBef>
              <a:buSzPct val="100000"/>
              <a:defRPr sz="1200"/>
            </a:lvl4pPr>
            <a:lvl5pPr lvl="4" rtl="0">
              <a:spcBef>
                <a:spcPts val="1000"/>
              </a:spcBef>
              <a:buSzPct val="100000"/>
              <a:defRPr sz="1200"/>
            </a:lvl5pPr>
            <a:lvl6pPr lvl="5" rtl="0">
              <a:spcBef>
                <a:spcPts val="1000"/>
              </a:spcBef>
              <a:buSzPct val="100000"/>
              <a:defRPr sz="1200"/>
            </a:lvl6pPr>
            <a:lvl7pPr lvl="6" rtl="0">
              <a:spcBef>
                <a:spcPts val="1000"/>
              </a:spcBef>
              <a:buSzPct val="100000"/>
              <a:defRPr sz="1200"/>
            </a:lvl7pPr>
            <a:lvl8pPr lvl="7" rtl="0">
              <a:spcBef>
                <a:spcPts val="1000"/>
              </a:spcBef>
              <a:buSzPct val="100000"/>
              <a:defRPr sz="1200"/>
            </a:lvl8pPr>
            <a:lvl9pPr lvl="8" rtl="0">
              <a:spcBef>
                <a:spcPts val="100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23" name="Shape 323"/>
          <p:cNvSpPr txBox="1">
            <a:spLocks noGrp="1"/>
          </p:cNvSpPr>
          <p:nvPr>
            <p:ph type="title"/>
          </p:nvPr>
        </p:nvSpPr>
        <p:spPr>
          <a:xfrm>
            <a:off x="211925" y="331474"/>
            <a:ext cx="8741700" cy="424200"/>
          </a:xfrm>
          <a:prstGeom prst="rect">
            <a:avLst/>
          </a:prstGeom>
        </p:spPr>
        <p:txBody>
          <a:bodyPr lIns="68575" tIns="68575" rIns="68575" bIns="68575" anchor="b" anchorCtr="0"/>
          <a:lstStyle>
            <a:lvl1pPr lvl="0" rtl="0">
              <a:spcBef>
                <a:spcPts val="0"/>
              </a:spcBef>
              <a:buClr>
                <a:srgbClr val="75787A"/>
              </a:buClr>
              <a:buSzPct val="100000"/>
              <a:defRPr sz="2400">
                <a:solidFill>
                  <a:srgbClr val="75787A"/>
                </a:solidFill>
              </a:defRPr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cxnSp>
        <p:nvCxnSpPr>
          <p:cNvPr id="324" name="Shape 324"/>
          <p:cNvCxnSpPr>
            <a:endCxn id="325" idx="0"/>
          </p:cNvCxnSpPr>
          <p:nvPr/>
        </p:nvCxnSpPr>
        <p:spPr>
          <a:xfrm>
            <a:off x="8963748" y="543583"/>
            <a:ext cx="0" cy="42657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26" name="Shape 326"/>
          <p:cNvSpPr txBox="1">
            <a:spLocks noGrp="1"/>
          </p:cNvSpPr>
          <p:nvPr>
            <p:ph type="subTitle" idx="2"/>
          </p:nvPr>
        </p:nvSpPr>
        <p:spPr>
          <a:xfrm>
            <a:off x="211925" y="88249"/>
            <a:ext cx="8741700" cy="424200"/>
          </a:xfrm>
          <a:prstGeom prst="rect">
            <a:avLst/>
          </a:prstGeom>
        </p:spPr>
        <p:txBody>
          <a:bodyPr lIns="68575" tIns="68575" rIns="68575" bIns="68575" anchor="t" anchorCtr="0"/>
          <a:lstStyle>
            <a:lvl1pPr lvl="0" rtl="0">
              <a:spcBef>
                <a:spcPts val="0"/>
              </a:spcBef>
              <a:buNone/>
              <a:defRPr sz="1100">
                <a:solidFill>
                  <a:srgbClr val="B7B7B7"/>
                </a:solidFill>
              </a:defRPr>
            </a:lvl1pPr>
            <a:lvl2pPr lvl="1" rtl="0">
              <a:spcBef>
                <a:spcPts val="0"/>
              </a:spcBef>
              <a:buNone/>
              <a:defRPr sz="1100">
                <a:solidFill>
                  <a:srgbClr val="B7B7B7"/>
                </a:solidFill>
              </a:defRPr>
            </a:lvl2pPr>
            <a:lvl3pPr lvl="2" rtl="0">
              <a:spcBef>
                <a:spcPts val="0"/>
              </a:spcBef>
              <a:buNone/>
              <a:defRPr sz="1100">
                <a:solidFill>
                  <a:srgbClr val="B7B7B7"/>
                </a:solidFill>
              </a:defRPr>
            </a:lvl3pPr>
            <a:lvl4pPr lvl="3" rtl="0">
              <a:spcBef>
                <a:spcPts val="0"/>
              </a:spcBef>
              <a:buNone/>
              <a:defRPr sz="1100">
                <a:solidFill>
                  <a:srgbClr val="B7B7B7"/>
                </a:solidFill>
              </a:defRPr>
            </a:lvl4pPr>
            <a:lvl5pPr lvl="4" rtl="0">
              <a:spcBef>
                <a:spcPts val="0"/>
              </a:spcBef>
              <a:buNone/>
              <a:defRPr sz="1100">
                <a:solidFill>
                  <a:srgbClr val="B7B7B7"/>
                </a:solidFill>
              </a:defRPr>
            </a:lvl5pPr>
            <a:lvl6pPr lvl="5" rtl="0">
              <a:spcBef>
                <a:spcPts val="0"/>
              </a:spcBef>
              <a:buNone/>
              <a:defRPr sz="1100">
                <a:solidFill>
                  <a:srgbClr val="B7B7B7"/>
                </a:solidFill>
              </a:defRPr>
            </a:lvl6pPr>
            <a:lvl7pPr lvl="6" rtl="0">
              <a:spcBef>
                <a:spcPts val="0"/>
              </a:spcBef>
              <a:buNone/>
              <a:defRPr sz="1100">
                <a:solidFill>
                  <a:srgbClr val="B7B7B7"/>
                </a:solidFill>
              </a:defRPr>
            </a:lvl7pPr>
            <a:lvl8pPr lvl="7" rtl="0">
              <a:spcBef>
                <a:spcPts val="0"/>
              </a:spcBef>
              <a:buNone/>
              <a:defRPr sz="1100">
                <a:solidFill>
                  <a:srgbClr val="B7B7B7"/>
                </a:solidFill>
              </a:defRPr>
            </a:lvl8pPr>
            <a:lvl9pPr lvl="8" rtl="0">
              <a:spcBef>
                <a:spcPts val="0"/>
              </a:spcBef>
              <a:buNone/>
              <a:defRPr sz="1100"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grpSp>
        <p:nvGrpSpPr>
          <p:cNvPr id="327" name="Shape 327"/>
          <p:cNvGrpSpPr/>
          <p:nvPr/>
        </p:nvGrpSpPr>
        <p:grpSpPr>
          <a:xfrm>
            <a:off x="0" y="4817400"/>
            <a:ext cx="9144000" cy="326100"/>
            <a:chOff x="0" y="4817400"/>
            <a:chExt cx="9144000" cy="326100"/>
          </a:xfrm>
        </p:grpSpPr>
        <p:sp>
          <p:nvSpPr>
            <p:cNvPr id="328" name="Shape 328"/>
            <p:cNvSpPr/>
            <p:nvPr/>
          </p:nvSpPr>
          <p:spPr>
            <a:xfrm>
              <a:off x="0" y="4817400"/>
              <a:ext cx="9144000" cy="326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1400"/>
            </a:p>
          </p:txBody>
        </p:sp>
        <p:pic>
          <p:nvPicPr>
            <p:cNvPr id="329" name="Shape 3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765394" y="4817400"/>
              <a:ext cx="1190700" cy="3260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0" name="Shape 330"/>
            <p:cNvGrpSpPr/>
            <p:nvPr/>
          </p:nvGrpSpPr>
          <p:grpSpPr>
            <a:xfrm>
              <a:off x="6" y="4964366"/>
              <a:ext cx="1592549" cy="32175"/>
              <a:chOff x="4672463" y="2053621"/>
              <a:chExt cx="2122832" cy="42900"/>
            </a:xfrm>
          </p:grpSpPr>
          <p:sp>
            <p:nvSpPr>
              <p:cNvPr id="331" name="Shape 331"/>
              <p:cNvSpPr/>
              <p:nvPr/>
            </p:nvSpPr>
            <p:spPr>
              <a:xfrm>
                <a:off x="4672463" y="2053621"/>
                <a:ext cx="531300" cy="42900"/>
              </a:xfrm>
              <a:prstGeom prst="rect">
                <a:avLst/>
              </a:prstGeom>
              <a:solidFill>
                <a:srgbClr val="4285F5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32" name="Shape 332"/>
              <p:cNvSpPr/>
              <p:nvPr/>
            </p:nvSpPr>
            <p:spPr>
              <a:xfrm>
                <a:off x="5203767" y="2053621"/>
                <a:ext cx="531300" cy="42900"/>
              </a:xfrm>
              <a:prstGeom prst="rect">
                <a:avLst/>
              </a:prstGeom>
              <a:solidFill>
                <a:srgbClr val="F23A35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33" name="Shape 333"/>
              <p:cNvSpPr/>
              <p:nvPr/>
            </p:nvSpPr>
            <p:spPr>
              <a:xfrm>
                <a:off x="5735082" y="2053621"/>
                <a:ext cx="530100" cy="42900"/>
              </a:xfrm>
              <a:prstGeom prst="rect">
                <a:avLst/>
              </a:prstGeom>
              <a:solidFill>
                <a:srgbClr val="E4A017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 sz="1400"/>
              </a:p>
            </p:txBody>
          </p:sp>
          <p:sp>
            <p:nvSpPr>
              <p:cNvPr id="334" name="Shape 334"/>
              <p:cNvSpPr/>
              <p:nvPr/>
            </p:nvSpPr>
            <p:spPr>
              <a:xfrm>
                <a:off x="6265196" y="2053621"/>
                <a:ext cx="530100" cy="42900"/>
              </a:xfrm>
              <a:prstGeom prst="rect">
                <a:avLst/>
              </a:prstGeom>
              <a:solidFill>
                <a:srgbClr val="0F9D58"/>
              </a:solidFill>
              <a:ln>
                <a:noFill/>
              </a:ln>
            </p:spPr>
            <p:txBody>
              <a:bodyPr lIns="68575" tIns="34275" rIns="68575" bIns="34275" anchor="t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, subtitle only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title"/>
          </p:nvPr>
        </p:nvSpPr>
        <p:spPr>
          <a:xfrm>
            <a:off x="211343" y="335462"/>
            <a:ext cx="8431800" cy="473400"/>
          </a:xfrm>
          <a:prstGeom prst="rect">
            <a:avLst/>
          </a:prstGeom>
        </p:spPr>
        <p:txBody>
          <a:bodyPr lIns="68575" tIns="68575" rIns="68575" bIns="68575" anchor="b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337" name="Shape 337"/>
          <p:cNvSpPr txBox="1">
            <a:spLocks noGrp="1"/>
          </p:cNvSpPr>
          <p:nvPr>
            <p:ph type="subTitle" idx="1"/>
          </p:nvPr>
        </p:nvSpPr>
        <p:spPr>
          <a:xfrm>
            <a:off x="112150" y="51759"/>
            <a:ext cx="8291700" cy="399000"/>
          </a:xfrm>
          <a:prstGeom prst="rect">
            <a:avLst/>
          </a:prstGeom>
        </p:spPr>
        <p:txBody>
          <a:bodyPr lIns="68575" tIns="68575" rIns="68575" bIns="68575" anchor="b" anchorCtr="0"/>
          <a:lstStyle>
            <a:lvl1pPr lvl="0" rtl="0">
              <a:spcBef>
                <a:spcPts val="0"/>
              </a:spcBef>
              <a:buNone/>
              <a:defRPr sz="11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- Google for Work Gray 1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/>
        </p:nvSpPr>
        <p:spPr>
          <a:xfrm flipH="1">
            <a:off x="-47699" y="-262400"/>
            <a:ext cx="9239400" cy="540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340" name="Shape 340"/>
          <p:cNvSpPr txBox="1">
            <a:spLocks noGrp="1"/>
          </p:cNvSpPr>
          <p:nvPr>
            <p:ph type="ctrTitle"/>
          </p:nvPr>
        </p:nvSpPr>
        <p:spPr>
          <a:xfrm>
            <a:off x="457375" y="1833907"/>
            <a:ext cx="8076600" cy="990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ctr" rtl="0">
              <a:spcBef>
                <a:spcPts val="0"/>
              </a:spcBef>
              <a:buClr>
                <a:srgbClr val="666666"/>
              </a:buClr>
              <a:buFont typeface="Open Sans"/>
              <a:buNone/>
              <a:defRPr sz="32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spcBef>
                <a:spcPts val="0"/>
              </a:spcBef>
              <a:buClr>
                <a:srgbClr val="666666"/>
              </a:buClr>
              <a:defRPr>
                <a:solidFill>
                  <a:srgbClr val="666666"/>
                </a:solidFill>
              </a:defRPr>
            </a:lvl2pPr>
            <a:lvl3pPr marL="0" marR="0" lvl="2" indent="0" algn="ctr" rtl="0">
              <a:spcBef>
                <a:spcPts val="0"/>
              </a:spcBef>
              <a:buClr>
                <a:srgbClr val="666666"/>
              </a:buClr>
              <a:defRPr>
                <a:solidFill>
                  <a:srgbClr val="666666"/>
                </a:solidFill>
              </a:defRPr>
            </a:lvl3pPr>
            <a:lvl4pPr marL="0" marR="0" lvl="3" indent="0" algn="ctr" rtl="0">
              <a:spcBef>
                <a:spcPts val="0"/>
              </a:spcBef>
              <a:buClr>
                <a:srgbClr val="666666"/>
              </a:buClr>
              <a:defRPr>
                <a:solidFill>
                  <a:srgbClr val="666666"/>
                </a:solidFill>
              </a:defRPr>
            </a:lvl4pPr>
            <a:lvl5pPr marL="0" marR="0" lvl="4" indent="0" algn="ctr" rtl="0">
              <a:spcBef>
                <a:spcPts val="0"/>
              </a:spcBef>
              <a:buClr>
                <a:srgbClr val="666666"/>
              </a:buClr>
              <a:defRPr>
                <a:solidFill>
                  <a:srgbClr val="666666"/>
                </a:solidFill>
              </a:defRPr>
            </a:lvl5pPr>
            <a:lvl6pPr marL="0" marR="0" lvl="5" indent="0" algn="ctr" rtl="0">
              <a:spcBef>
                <a:spcPts val="0"/>
              </a:spcBef>
              <a:buClr>
                <a:srgbClr val="666666"/>
              </a:buClr>
              <a:defRPr>
                <a:solidFill>
                  <a:srgbClr val="666666"/>
                </a:solidFill>
              </a:defRPr>
            </a:lvl6pPr>
            <a:lvl7pPr marL="0" marR="0" lvl="6" indent="0" algn="ctr" rtl="0">
              <a:spcBef>
                <a:spcPts val="0"/>
              </a:spcBef>
              <a:buClr>
                <a:srgbClr val="666666"/>
              </a:buClr>
              <a:defRPr>
                <a:solidFill>
                  <a:srgbClr val="666666"/>
                </a:solidFill>
              </a:defRPr>
            </a:lvl7pPr>
            <a:lvl8pPr marL="0" marR="0" lvl="7" indent="0" algn="ctr" rtl="0">
              <a:spcBef>
                <a:spcPts val="0"/>
              </a:spcBef>
              <a:buClr>
                <a:srgbClr val="666666"/>
              </a:buClr>
              <a:defRPr>
                <a:solidFill>
                  <a:srgbClr val="666666"/>
                </a:solidFill>
              </a:defRPr>
            </a:lvl8pPr>
            <a:lvl9pPr marL="0" marR="0" lvl="8" indent="0" algn="ctr" rtl="0">
              <a:spcBef>
                <a:spcPts val="0"/>
              </a:spcBef>
              <a:buClr>
                <a:srgbClr val="666666"/>
              </a:buClr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341" name="Shape 341"/>
          <p:cNvSpPr txBox="1">
            <a:spLocks noGrp="1"/>
          </p:cNvSpPr>
          <p:nvPr>
            <p:ph type="subTitle" idx="1"/>
          </p:nvPr>
        </p:nvSpPr>
        <p:spPr>
          <a:xfrm>
            <a:off x="457378" y="2768398"/>
            <a:ext cx="8076600" cy="541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ctr" rtl="0">
              <a:lnSpc>
                <a:spcPct val="115000"/>
              </a:lnSpc>
              <a:spcBef>
                <a:spcPts val="400"/>
              </a:spcBef>
              <a:buClr>
                <a:srgbClr val="B7B7B7"/>
              </a:buClr>
              <a:buSzPct val="100000"/>
              <a:buFont typeface="Open Sans"/>
              <a:buNone/>
              <a:defRPr sz="1200" b="0" i="0" u="none" strike="noStrike" cap="none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-12700" algn="ctr" rtl="0">
              <a:spcBef>
                <a:spcPts val="300"/>
              </a:spcBef>
              <a:buClr>
                <a:srgbClr val="B7B7B7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-12700" algn="ctr" rtl="0">
              <a:spcBef>
                <a:spcPts val="300"/>
              </a:spcBef>
              <a:buClr>
                <a:srgbClr val="B7B7B7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-12700" algn="ctr" rtl="0">
              <a:spcBef>
                <a:spcPts val="300"/>
              </a:spcBef>
              <a:buClr>
                <a:srgbClr val="B7B7B7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-12700" algn="ctr" rtl="0">
              <a:spcBef>
                <a:spcPts val="300"/>
              </a:spcBef>
              <a:buClr>
                <a:srgbClr val="B7B7B7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-12700" algn="ctr" rtl="0">
              <a:spcBef>
                <a:spcPts val="400"/>
              </a:spcBef>
              <a:buClr>
                <a:srgbClr val="B7B7B7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-12700" algn="ctr" rtl="0">
              <a:spcBef>
                <a:spcPts val="400"/>
              </a:spcBef>
              <a:buClr>
                <a:srgbClr val="B7B7B7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-12700" algn="ctr" rtl="0">
              <a:spcBef>
                <a:spcPts val="400"/>
              </a:spcBef>
              <a:buClr>
                <a:srgbClr val="B7B7B7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-12700" algn="ctr" rtl="0">
              <a:spcBef>
                <a:spcPts val="400"/>
              </a:spcBef>
              <a:buClr>
                <a:srgbClr val="B7B7B7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342" name="Shape 342"/>
          <p:cNvGrpSpPr/>
          <p:nvPr/>
        </p:nvGrpSpPr>
        <p:grpSpPr>
          <a:xfrm>
            <a:off x="-47700" y="5093925"/>
            <a:ext cx="9239464" cy="93900"/>
            <a:chOff x="-47700" y="5093925"/>
            <a:chExt cx="9239464" cy="93900"/>
          </a:xfrm>
        </p:grpSpPr>
        <p:sp>
          <p:nvSpPr>
            <p:cNvPr id="343" name="Shape 343"/>
            <p:cNvSpPr/>
            <p:nvPr/>
          </p:nvSpPr>
          <p:spPr>
            <a:xfrm>
              <a:off x="-47700" y="5093925"/>
              <a:ext cx="2347200" cy="93900"/>
            </a:xfrm>
            <a:prstGeom prst="rect">
              <a:avLst/>
            </a:prstGeom>
            <a:solidFill>
              <a:srgbClr val="4285F5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344" name="Shape 344"/>
            <p:cNvSpPr/>
            <p:nvPr/>
          </p:nvSpPr>
          <p:spPr>
            <a:xfrm>
              <a:off x="2299362" y="5093925"/>
              <a:ext cx="2300699" cy="93900"/>
            </a:xfrm>
            <a:prstGeom prst="rect">
              <a:avLst/>
            </a:prstGeom>
            <a:solidFill>
              <a:srgbClr val="F23A35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345" name="Shape 345"/>
            <p:cNvSpPr/>
            <p:nvPr/>
          </p:nvSpPr>
          <p:spPr>
            <a:xfrm>
              <a:off x="4600168" y="5093925"/>
              <a:ext cx="2295599" cy="93900"/>
            </a:xfrm>
            <a:prstGeom prst="rect">
              <a:avLst/>
            </a:prstGeom>
            <a:solidFill>
              <a:srgbClr val="E4A017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346" name="Shape 346"/>
            <p:cNvSpPr/>
            <p:nvPr/>
          </p:nvSpPr>
          <p:spPr>
            <a:xfrm>
              <a:off x="6896164" y="5093925"/>
              <a:ext cx="2295600" cy="93900"/>
            </a:xfrm>
            <a:prstGeom prst="rect">
              <a:avLst/>
            </a:prstGeom>
            <a:solidFill>
              <a:srgbClr val="0F9D58"/>
            </a:solidFill>
            <a:ln>
              <a:noFill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only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title"/>
          </p:nvPr>
        </p:nvSpPr>
        <p:spPr>
          <a:xfrm>
            <a:off x="211343" y="335462"/>
            <a:ext cx="8431800" cy="473400"/>
          </a:xfrm>
          <a:prstGeom prst="rect">
            <a:avLst/>
          </a:prstGeom>
        </p:spPr>
        <p:txBody>
          <a:bodyPr lIns="68575" tIns="68575" rIns="68575" bIns="68575" anchor="b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unch Slide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180900" y="447950"/>
            <a:ext cx="5867400" cy="7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180900" y="128195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_6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/>
        </p:nvSpPr>
        <p:spPr>
          <a:xfrm>
            <a:off x="7735223" y="4891896"/>
            <a:ext cx="206100" cy="2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3" name="Shape 353"/>
          <p:cNvSpPr/>
          <p:nvPr/>
        </p:nvSpPr>
        <p:spPr>
          <a:xfrm>
            <a:off x="8351255" y="4891896"/>
            <a:ext cx="204900" cy="2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4" name="Shape 354"/>
          <p:cNvSpPr/>
          <p:nvPr/>
        </p:nvSpPr>
        <p:spPr>
          <a:xfrm>
            <a:off x="8556285" y="4891896"/>
            <a:ext cx="206100" cy="27300"/>
          </a:xfrm>
          <a:prstGeom prst="rect">
            <a:avLst/>
          </a:prstGeom>
          <a:solidFill>
            <a:srgbClr val="C9CDCD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5" name="Shape 355"/>
          <p:cNvSpPr/>
          <p:nvPr/>
        </p:nvSpPr>
        <p:spPr>
          <a:xfrm>
            <a:off x="7941345" y="4891896"/>
            <a:ext cx="206100" cy="2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6" name="Shape 356"/>
          <p:cNvSpPr/>
          <p:nvPr/>
        </p:nvSpPr>
        <p:spPr>
          <a:xfrm>
            <a:off x="8147466" y="4891896"/>
            <a:ext cx="204600" cy="27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381002" y="205977"/>
            <a:ext cx="8371200" cy="3767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1 1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381002" y="205977"/>
            <a:ext cx="8371200" cy="3767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800"/>
            </a:lvl1pPr>
            <a:lvl2pPr lvl="1" algn="ctr" rtl="0">
              <a:spcBef>
                <a:spcPts val="0"/>
              </a:spcBef>
              <a:buSzPct val="100000"/>
              <a:defRPr sz="4800"/>
            </a:lvl2pPr>
            <a:lvl3pPr lvl="2" algn="ctr" rtl="0">
              <a:spcBef>
                <a:spcPts val="0"/>
              </a:spcBef>
              <a:buSzPct val="100000"/>
              <a:defRPr sz="4800"/>
            </a:lvl3pPr>
            <a:lvl4pPr lvl="3" algn="ctr" rtl="0">
              <a:spcBef>
                <a:spcPts val="0"/>
              </a:spcBef>
              <a:buSzPct val="100000"/>
              <a:defRPr sz="4800"/>
            </a:lvl4pPr>
            <a:lvl5pPr lvl="4" algn="ctr" rtl="0">
              <a:spcBef>
                <a:spcPts val="0"/>
              </a:spcBef>
              <a:buSzPct val="100000"/>
              <a:defRPr sz="4800"/>
            </a:lvl5pPr>
            <a:lvl6pPr lvl="5" algn="ctr" rtl="0">
              <a:spcBef>
                <a:spcPts val="0"/>
              </a:spcBef>
              <a:buSzPct val="100000"/>
              <a:defRPr sz="4800"/>
            </a:lvl6pPr>
            <a:lvl7pPr lvl="6" algn="ctr" rtl="0">
              <a:spcBef>
                <a:spcPts val="0"/>
              </a:spcBef>
              <a:buSzPct val="100000"/>
              <a:defRPr sz="4800"/>
            </a:lvl7pPr>
            <a:lvl8pPr lvl="7" algn="ctr" rtl="0">
              <a:spcBef>
                <a:spcPts val="0"/>
              </a:spcBef>
              <a:buSzPct val="100000"/>
              <a:defRPr sz="4800"/>
            </a:lvl8pPr>
            <a:lvl9pPr lvl="8"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68" name="Shape 368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69" name="Shape 36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title"/>
          </p:nvPr>
        </p:nvSpPr>
        <p:spPr>
          <a:xfrm>
            <a:off x="76200" y="-98821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3" name="Shape 37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title"/>
          </p:nvPr>
        </p:nvSpPr>
        <p:spPr>
          <a:xfrm>
            <a:off x="76200" y="-98821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7" name="Shape 377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8" name="Shape 37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76200" y="-98821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1" name="Shape 38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384" name="Shape 38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9" name="Shape 389"/>
          <p:cNvSpPr txBox="1">
            <a:spLocks noGrp="1"/>
          </p:cNvSpPr>
          <p:nvPr>
            <p:ph type="subTitle" idx="1"/>
          </p:nvPr>
        </p:nvSpPr>
        <p:spPr>
          <a:xfrm>
            <a:off x="1423767" y="2832626"/>
            <a:ext cx="6167099" cy="975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0A0A1"/>
              </a:buClr>
              <a:buFont typeface="Arial"/>
              <a:buNone/>
              <a:defRPr sz="1800" b="0" i="0" u="none" strike="noStrike" cap="none">
                <a:solidFill>
                  <a:srgbClr val="A0A0A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Arial"/>
              <a:buNone/>
              <a:defRPr sz="1600" b="0" i="0" u="none" strike="noStrike" cap="none">
                <a:solidFill>
                  <a:srgbClr val="A0A0A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Arial"/>
              <a:buNone/>
              <a:defRPr sz="1600" b="0" i="0" u="none" strike="noStrike" cap="none">
                <a:solidFill>
                  <a:srgbClr val="A0A0A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0A0A1"/>
              </a:buClr>
              <a:buFont typeface="Arial"/>
              <a:buNone/>
              <a:defRPr sz="1400" b="0" i="0" u="none" strike="noStrike" cap="none">
                <a:solidFill>
                  <a:srgbClr val="A0A0A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A0A0A1"/>
              </a:buClr>
              <a:buFont typeface="Arial"/>
              <a:buNone/>
              <a:defRPr sz="2000" b="0" i="0" u="none" strike="noStrike" cap="none">
                <a:solidFill>
                  <a:srgbClr val="A0A0A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A0A0A1"/>
              </a:buClr>
              <a:buFont typeface="Arial"/>
              <a:buNone/>
              <a:defRPr sz="2000" b="0" i="0" u="none" strike="noStrike" cap="none">
                <a:solidFill>
                  <a:srgbClr val="A0A0A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A0A0A1"/>
              </a:buClr>
              <a:buFont typeface="Arial"/>
              <a:buNone/>
              <a:defRPr sz="2000" b="0" i="0" u="none" strike="noStrike" cap="none">
                <a:solidFill>
                  <a:srgbClr val="A0A0A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A0A0A1"/>
              </a:buClr>
              <a:buFont typeface="Arial"/>
              <a:buNone/>
              <a:defRPr sz="2000" b="0" i="0" u="none" strike="noStrike" cap="none">
                <a:solidFill>
                  <a:srgbClr val="A0A0A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90" name="Shape 3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700" y="4757025"/>
            <a:ext cx="923306" cy="357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Shape 3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14337" y="-414337"/>
            <a:ext cx="2650331" cy="3479006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Shape 392"/>
          <p:cNvSpPr txBox="1">
            <a:spLocks noGrp="1"/>
          </p:cNvSpPr>
          <p:nvPr>
            <p:ph type="ctrTitle"/>
          </p:nvPr>
        </p:nvSpPr>
        <p:spPr>
          <a:xfrm>
            <a:off x="1423767" y="1627064"/>
            <a:ext cx="6167099" cy="1102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None/>
              <a:defRPr sz="4000" b="0" i="0" u="none" strike="noStrike" cap="none">
                <a:solidFill>
                  <a:schemeClr val="accent1"/>
                </a:solidFill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defRPr sz="2000" b="0" i="0" u="none" strike="noStrike" cap="none">
                <a:solidFill>
                  <a:srgbClr val="DA4B2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defRPr sz="2000" b="0" i="0" u="none" strike="noStrike" cap="none">
                <a:solidFill>
                  <a:srgbClr val="DA4B2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defRPr sz="2000" b="0" i="0" u="none" strike="noStrike" cap="none">
                <a:solidFill>
                  <a:srgbClr val="DA4B2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defRPr sz="2000" b="0" i="0" u="none" strike="noStrike" cap="none">
                <a:solidFill>
                  <a:srgbClr val="DA4B2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3" name="Shape 393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Line Title with Bullets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>
            <a:spLocks noGrp="1"/>
          </p:cNvSpPr>
          <p:nvPr>
            <p:ph type="title"/>
          </p:nvPr>
        </p:nvSpPr>
        <p:spPr>
          <a:xfrm>
            <a:off x="304800" y="92382"/>
            <a:ext cx="8229600" cy="38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Questrial"/>
              <a:defRPr sz="30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spcBef>
                <a:spcPts val="0"/>
              </a:spcBef>
              <a:buSzPct val="100000"/>
              <a:buFont typeface="Questrial"/>
              <a:defRPr sz="30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spcBef>
                <a:spcPts val="0"/>
              </a:spcBef>
              <a:buSzPct val="100000"/>
              <a:buFont typeface="Questrial"/>
              <a:defRPr sz="30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spcBef>
                <a:spcPts val="0"/>
              </a:spcBef>
              <a:buSzPct val="100000"/>
              <a:buFont typeface="Questrial"/>
              <a:defRPr sz="30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spcBef>
                <a:spcPts val="0"/>
              </a:spcBef>
              <a:buSzPct val="100000"/>
              <a:buFont typeface="Questrial"/>
              <a:defRPr sz="30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spcBef>
                <a:spcPts val="0"/>
              </a:spcBef>
              <a:buSzPct val="100000"/>
              <a:buFont typeface="Questrial"/>
              <a:defRPr sz="30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buSzPct val="100000"/>
              <a:buFont typeface="Questrial"/>
              <a:defRPr sz="30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buSzPct val="100000"/>
              <a:buFont typeface="Questrial"/>
              <a:defRPr sz="30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buSzPct val="100000"/>
              <a:buFont typeface="Questrial"/>
              <a:defRPr sz="3000"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400936" y="1022876"/>
            <a:ext cx="8229600" cy="334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lvl="1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27062" lvl="2" indent="-1698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855662" lvl="3" indent="-2333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033462" lvl="4" indent="-1825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7" name="Shape 397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180900" y="456800"/>
            <a:ext cx="87822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6000"/>
            </a:lvl1pPr>
            <a:lvl2pPr lvl="1" algn="ctr">
              <a:spcBef>
                <a:spcPts val="0"/>
              </a:spcBef>
              <a:buSzPct val="100000"/>
              <a:defRPr sz="6000"/>
            </a:lvl2pPr>
            <a:lvl3pPr lvl="2" algn="ctr">
              <a:spcBef>
                <a:spcPts val="0"/>
              </a:spcBef>
              <a:buSzPct val="100000"/>
              <a:defRPr sz="6000"/>
            </a:lvl3pPr>
            <a:lvl4pPr lvl="3" algn="ctr">
              <a:spcBef>
                <a:spcPts val="0"/>
              </a:spcBef>
              <a:buSzPct val="100000"/>
              <a:defRPr sz="6000"/>
            </a:lvl4pPr>
            <a:lvl5pPr lvl="4" algn="ctr">
              <a:spcBef>
                <a:spcPts val="0"/>
              </a:spcBef>
              <a:buSzPct val="100000"/>
              <a:defRPr sz="6000"/>
            </a:lvl5pPr>
            <a:lvl6pPr lvl="5" algn="ctr">
              <a:spcBef>
                <a:spcPts val="0"/>
              </a:spcBef>
              <a:buSzPct val="100000"/>
              <a:defRPr sz="6000"/>
            </a:lvl6pPr>
            <a:lvl7pPr lvl="6" algn="ctr">
              <a:spcBef>
                <a:spcPts val="0"/>
              </a:spcBef>
              <a:buSzPct val="100000"/>
              <a:defRPr sz="6000"/>
            </a:lvl7pPr>
            <a:lvl8pPr lvl="7" algn="ctr">
              <a:spcBef>
                <a:spcPts val="0"/>
              </a:spcBef>
              <a:buSzPct val="100000"/>
              <a:defRPr sz="6000"/>
            </a:lvl8pPr>
            <a:lvl9pPr lvl="8" algn="ctr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gue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>
            <a:spLocks noGrp="1"/>
          </p:cNvSpPr>
          <p:nvPr>
            <p:ph type="body" idx="1"/>
          </p:nvPr>
        </p:nvSpPr>
        <p:spPr>
          <a:xfrm>
            <a:off x="378614" y="2009180"/>
            <a:ext cx="8386800" cy="11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/>
            </a:lvl1pPr>
            <a:lvl2pPr marL="457200" lvl="1" indent="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2pPr>
            <a:lvl3pPr marL="914400" lvl="2" indent="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3pPr>
            <a:lvl4pPr marL="1371600" lvl="3" indent="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4pPr>
            <a:lvl5pPr marL="1828800" lvl="4" indent="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5pPr>
            <a:lvl6pPr marL="2286000" lvl="5" indent="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6pPr>
            <a:lvl7pPr marL="2743200" lvl="6" indent="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7pPr>
            <a:lvl8pPr marL="3200400" lvl="7" indent="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8pPr>
            <a:lvl9pPr marL="3657600" lvl="8" indent="0" rtl="0">
              <a:spcBef>
                <a:spcPts val="0"/>
              </a:spcBef>
              <a:buClr>
                <a:srgbClr val="A0A0A1"/>
              </a:buClr>
              <a:buFont typeface="Open Sans"/>
              <a:buNone/>
              <a:defRPr/>
            </a:lvl9pPr>
          </a:lstStyle>
          <a:p>
            <a:endParaRPr/>
          </a:p>
        </p:txBody>
      </p:sp>
      <p:sp>
        <p:nvSpPr>
          <p:cNvPr id="400" name="Shape 400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  <a:defRPr sz="3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6" name="Shape 406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413" name="Shape 413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5200"/>
            </a:lvl1pPr>
            <a:lvl2pPr lvl="1" algn="ctr" rtl="0">
              <a:spcBef>
                <a:spcPts val="0"/>
              </a:spcBef>
              <a:buSzPct val="100000"/>
              <a:defRPr sz="5200"/>
            </a:lvl2pPr>
            <a:lvl3pPr lvl="2" algn="ctr" rtl="0">
              <a:spcBef>
                <a:spcPts val="0"/>
              </a:spcBef>
              <a:buSzPct val="100000"/>
              <a:defRPr sz="5200"/>
            </a:lvl3pPr>
            <a:lvl4pPr lvl="3" algn="ctr" rtl="0">
              <a:spcBef>
                <a:spcPts val="0"/>
              </a:spcBef>
              <a:buSzPct val="100000"/>
              <a:defRPr sz="5200"/>
            </a:lvl4pPr>
            <a:lvl5pPr lvl="4" algn="ctr" rtl="0">
              <a:spcBef>
                <a:spcPts val="0"/>
              </a:spcBef>
              <a:buSzPct val="100000"/>
              <a:defRPr sz="5200"/>
            </a:lvl5pPr>
            <a:lvl6pPr lvl="5" algn="ctr" rtl="0">
              <a:spcBef>
                <a:spcPts val="0"/>
              </a:spcBef>
              <a:buSzPct val="100000"/>
              <a:defRPr sz="5200"/>
            </a:lvl6pPr>
            <a:lvl7pPr lvl="6" algn="ctr" rtl="0">
              <a:spcBef>
                <a:spcPts val="0"/>
              </a:spcBef>
              <a:buSzPct val="100000"/>
              <a:defRPr sz="5200"/>
            </a:lvl7pPr>
            <a:lvl8pPr lvl="7" algn="ctr" rtl="0">
              <a:spcBef>
                <a:spcPts val="0"/>
              </a:spcBef>
              <a:buSzPct val="100000"/>
              <a:defRPr sz="5200"/>
            </a:lvl8pPr>
            <a:lvl9pPr lvl="8" algn="ctr" rtl="0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425" name="Shape 4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426" name="Shape 42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429" name="Shape 4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3" name="Shape 43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" name="Shape 63"/>
          <p:cNvSpPr txBox="1"/>
          <p:nvPr/>
        </p:nvSpPr>
        <p:spPr>
          <a:xfrm>
            <a:off x="5085675" y="4796225"/>
            <a:ext cx="3561000" cy="27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95000"/>
              </a:lnSpc>
              <a:spcBef>
                <a:spcPts val="0"/>
              </a:spcBef>
              <a:buNone/>
            </a:pPr>
            <a:r>
              <a:rPr lang="en" sz="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Confidential + Proprietary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178562" y="446900"/>
            <a:ext cx="4045200" cy="953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ubTitle" idx="1"/>
          </p:nvPr>
        </p:nvSpPr>
        <p:spPr>
          <a:xfrm>
            <a:off x="176225" y="1454750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37" name="Shape 43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38" name="Shape 43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1" name="Shape 44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44" name="Shape 44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45" name="Shape 44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448" name="Shape 4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1" name="Shape 45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200"/>
            </a:lvl1pPr>
            <a:lvl2pPr lvl="1" algn="ctr" rtl="0">
              <a:spcBef>
                <a:spcPts val="0"/>
              </a:spcBef>
              <a:buSzPct val="100000"/>
              <a:defRPr sz="4200"/>
            </a:lvl2pPr>
            <a:lvl3pPr lvl="2" algn="ctr" rtl="0">
              <a:spcBef>
                <a:spcPts val="0"/>
              </a:spcBef>
              <a:buSzPct val="100000"/>
              <a:defRPr sz="4200"/>
            </a:lvl3pPr>
            <a:lvl4pPr lvl="3" algn="ctr" rtl="0">
              <a:spcBef>
                <a:spcPts val="0"/>
              </a:spcBef>
              <a:buSzPct val="100000"/>
              <a:defRPr sz="4200"/>
            </a:lvl4pPr>
            <a:lvl5pPr lvl="4" algn="ctr" rtl="0">
              <a:spcBef>
                <a:spcPts val="0"/>
              </a:spcBef>
              <a:buSzPct val="100000"/>
              <a:defRPr sz="4200"/>
            </a:lvl5pPr>
            <a:lvl6pPr lvl="5" algn="ctr" rtl="0">
              <a:spcBef>
                <a:spcPts val="0"/>
              </a:spcBef>
              <a:buSzPct val="100000"/>
              <a:defRPr sz="4200"/>
            </a:lvl6pPr>
            <a:lvl7pPr lvl="6" algn="ctr" rtl="0">
              <a:spcBef>
                <a:spcPts val="0"/>
              </a:spcBef>
              <a:buSzPct val="100000"/>
              <a:defRPr sz="4200"/>
            </a:lvl7pPr>
            <a:lvl8pPr lvl="7" algn="ctr" rtl="0">
              <a:spcBef>
                <a:spcPts val="0"/>
              </a:spcBef>
              <a:buSzPct val="100000"/>
              <a:defRPr sz="4200"/>
            </a:lvl8pPr>
            <a:lvl9pPr lvl="8" algn="ctr" rtl="0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52" name="Shape 45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53" name="Shape 45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4" name="Shape 45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57" name="Shape 45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12000"/>
            </a:lvl1pPr>
            <a:lvl2pPr lvl="1" algn="ctr" rtl="0">
              <a:spcBef>
                <a:spcPts val="0"/>
              </a:spcBef>
              <a:buSzPct val="100000"/>
              <a:defRPr sz="12000"/>
            </a:lvl2pPr>
            <a:lvl3pPr lvl="2" algn="ctr" rtl="0">
              <a:spcBef>
                <a:spcPts val="0"/>
              </a:spcBef>
              <a:buSzPct val="100000"/>
              <a:defRPr sz="12000"/>
            </a:lvl3pPr>
            <a:lvl4pPr lvl="3" algn="ctr" rtl="0">
              <a:spcBef>
                <a:spcPts val="0"/>
              </a:spcBef>
              <a:buSzPct val="100000"/>
              <a:defRPr sz="12000"/>
            </a:lvl4pPr>
            <a:lvl5pPr lvl="4" algn="ctr" rtl="0">
              <a:spcBef>
                <a:spcPts val="0"/>
              </a:spcBef>
              <a:buSzPct val="100000"/>
              <a:defRPr sz="12000"/>
            </a:lvl5pPr>
            <a:lvl6pPr lvl="5" algn="ctr" rtl="0">
              <a:spcBef>
                <a:spcPts val="0"/>
              </a:spcBef>
              <a:buSzPct val="100000"/>
              <a:defRPr sz="12000"/>
            </a:lvl6pPr>
            <a:lvl7pPr lvl="6" algn="ctr" rtl="0">
              <a:spcBef>
                <a:spcPts val="0"/>
              </a:spcBef>
              <a:buSzPct val="100000"/>
              <a:defRPr sz="12000"/>
            </a:lvl7pPr>
            <a:lvl8pPr lvl="7" algn="ctr" rtl="0">
              <a:spcBef>
                <a:spcPts val="0"/>
              </a:spcBef>
              <a:buSzPct val="100000"/>
              <a:defRPr sz="12000"/>
            </a:lvl8pPr>
            <a:lvl9pPr lvl="8" algn="ctr" rtl="0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0" name="Shape 46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1" name="Shape 46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ith CopyWrite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/>
          <p:nvPr/>
        </p:nvSpPr>
        <p:spPr>
          <a:xfrm>
            <a:off x="475785" y="4889642"/>
            <a:ext cx="1173000" cy="126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500" b="0" i="0" u="none" strike="noStrike" cap="none">
                <a:solidFill>
                  <a:srgbClr val="757575"/>
                </a:solidFill>
                <a:latin typeface="Noto Sans"/>
                <a:ea typeface="Noto Sans"/>
                <a:cs typeface="Noto Sans"/>
                <a:sym typeface="Noto Sans"/>
              </a:rPr>
              <a:t>Google Confidential and Proprietary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1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3534335" y="2402400"/>
            <a:ext cx="3930000" cy="274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3885360" y="2773950"/>
            <a:ext cx="3211500" cy="2188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/>
          <p:nvPr/>
        </p:nvSpPr>
        <p:spPr>
          <a:xfrm>
            <a:off x="475787" y="4888850"/>
            <a:ext cx="1173000" cy="128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500" b="0" i="0" u="none" strike="noStrike" cap="none">
                <a:solidFill>
                  <a:srgbClr val="757575"/>
                </a:solidFill>
                <a:latin typeface="Noto Sans"/>
                <a:ea typeface="Noto Sans"/>
                <a:cs typeface="Noto Sans"/>
                <a:sym typeface="Noto Sans"/>
              </a:rPr>
              <a:t>Google Confidential and Proprietary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bg>
      <p:bgPr>
        <a:solidFill>
          <a:schemeClr val="lt1"/>
        </a:soli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>
            <a:spLocks noGrp="1"/>
          </p:cNvSpPr>
          <p:nvPr>
            <p:ph type="title"/>
          </p:nvPr>
        </p:nvSpPr>
        <p:spPr>
          <a:xfrm>
            <a:off x="507926" y="1438936"/>
            <a:ext cx="8095200" cy="1598400"/>
          </a:xfrm>
          <a:prstGeom prst="rect">
            <a:avLst/>
          </a:prstGeom>
          <a:noFill/>
          <a:ln>
            <a:noFill/>
          </a:ln>
        </p:spPr>
        <p:txBody>
          <a:bodyPr lIns="34275" tIns="34275" rIns="34275" bIns="34275" anchor="ctr" anchorCtr="0"/>
          <a:lstStyle>
            <a:lvl1pPr lvl="0" algn="ctr" rtl="0">
              <a:spcBef>
                <a:spcPts val="0"/>
              </a:spcBef>
              <a:buClr>
                <a:schemeClr val="lt1"/>
              </a:buClr>
              <a:buSzPct val="100000"/>
              <a:buFont typeface="Open Sans"/>
              <a:defRPr sz="4500" b="1" i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buSzPct val="100000"/>
              <a:defRPr sz="500"/>
            </a:lvl2pPr>
            <a:lvl3pPr lvl="2" rtl="0">
              <a:spcBef>
                <a:spcPts val="0"/>
              </a:spcBef>
              <a:buSzPct val="100000"/>
              <a:defRPr sz="500"/>
            </a:lvl3pPr>
            <a:lvl4pPr lvl="3" rtl="0">
              <a:spcBef>
                <a:spcPts val="0"/>
              </a:spcBef>
              <a:buSzPct val="100000"/>
              <a:defRPr sz="500"/>
            </a:lvl4pPr>
            <a:lvl5pPr lvl="4" rtl="0">
              <a:spcBef>
                <a:spcPts val="0"/>
              </a:spcBef>
              <a:buSzPct val="100000"/>
              <a:defRPr sz="500"/>
            </a:lvl5pPr>
            <a:lvl6pPr lvl="5" rtl="0">
              <a:spcBef>
                <a:spcPts val="0"/>
              </a:spcBef>
              <a:buSzPct val="100000"/>
              <a:defRPr sz="500"/>
            </a:lvl6pPr>
            <a:lvl7pPr lvl="6" rtl="0">
              <a:spcBef>
                <a:spcPts val="0"/>
              </a:spcBef>
              <a:buSzPct val="100000"/>
              <a:defRPr sz="500"/>
            </a:lvl7pPr>
            <a:lvl8pPr lvl="7" rtl="0">
              <a:spcBef>
                <a:spcPts val="0"/>
              </a:spcBef>
              <a:buSzPct val="100000"/>
              <a:defRPr sz="500"/>
            </a:lvl8pPr>
            <a:lvl9pPr lvl="8" rtl="0">
              <a:spcBef>
                <a:spcPts val="0"/>
              </a:spcBef>
              <a:buSzPct val="100000"/>
              <a:defRPr sz="500"/>
            </a:lvl9pPr>
          </a:lstStyle>
          <a:p>
            <a:endParaRPr/>
          </a:p>
        </p:txBody>
      </p:sp>
      <p:pic>
        <p:nvPicPr>
          <p:cNvPr id="471" name="Shape 4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8618" y="3828617"/>
            <a:ext cx="1219040" cy="509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White">
    <p:bg>
      <p:bgPr>
        <a:solidFill>
          <a:srgbClr val="FFFFFF"/>
        </a:solid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, Conten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 txBox="1">
            <a:spLocks noGrp="1"/>
          </p:cNvSpPr>
          <p:nvPr>
            <p:ph type="title"/>
          </p:nvPr>
        </p:nvSpPr>
        <p:spPr>
          <a:xfrm>
            <a:off x="806218" y="168572"/>
            <a:ext cx="7669800" cy="70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806450" y="874712"/>
            <a:ext cx="7669200" cy="36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6" name="Shape 476"/>
          <p:cNvSpPr txBox="1">
            <a:spLocks noGrp="1"/>
          </p:cNvSpPr>
          <p:nvPr>
            <p:ph type="body" idx="2"/>
          </p:nvPr>
        </p:nvSpPr>
        <p:spPr>
          <a:xfrm>
            <a:off x="806450" y="1338384"/>
            <a:ext cx="7669200" cy="3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69862" lvl="0" indent="-80962" rtl="0">
              <a:lnSpc>
                <a:spcPct val="100000"/>
              </a:lnSpc>
              <a:spcBef>
                <a:spcPts val="0"/>
              </a:spcBef>
              <a:buClr>
                <a:srgbClr val="404040"/>
              </a:buClr>
              <a:buFont typeface="Arial"/>
              <a:buChar char="•"/>
              <a:defRPr/>
            </a:lvl1pPr>
            <a:lvl2pPr marL="344487" lvl="1" indent="-90487" rtl="0">
              <a:lnSpc>
                <a:spcPct val="100000"/>
              </a:lnSpc>
              <a:spcBef>
                <a:spcPts val="0"/>
              </a:spcBef>
              <a:buClr>
                <a:srgbClr val="404040"/>
              </a:buClr>
              <a:buFont typeface="Arial"/>
              <a:buChar char="•"/>
              <a:defRPr/>
            </a:lvl2pPr>
            <a:lvl3pPr marL="520700" lvl="2" indent="-190500" rtl="0">
              <a:lnSpc>
                <a:spcPct val="100000"/>
              </a:lnSpc>
              <a:spcBef>
                <a:spcPts val="0"/>
              </a:spcBef>
              <a:defRPr/>
            </a:lvl3pPr>
            <a:lvl4pPr marL="0" lvl="3" indent="0" rtl="0">
              <a:spcBef>
                <a:spcPts val="0"/>
              </a:spcBef>
              <a:buFont typeface="Arial"/>
              <a:buNone/>
              <a:defRPr/>
            </a:lvl4pPr>
            <a:lvl5pPr marL="969962" lvl="4" indent="-144462" rtl="0">
              <a:lnSpc>
                <a:spcPct val="100000"/>
              </a:lnSpc>
              <a:spcBef>
                <a:spcPts val="0"/>
              </a:spcBef>
              <a:buClr>
                <a:srgbClr val="404040"/>
              </a:buClr>
              <a:buFont typeface="Arial"/>
              <a:buChar char="•"/>
              <a:defRPr/>
            </a:lvl5pPr>
            <a:lvl6pPr marL="520700" lvl="5" indent="304800" rtl="0">
              <a:lnSpc>
                <a:spcPct val="100000"/>
              </a:lnSpc>
              <a:spcBef>
                <a:spcPts val="0"/>
              </a:spcBef>
              <a:buClr>
                <a:srgbClr val="404040"/>
              </a:buClr>
              <a:buFont typeface="Arial"/>
              <a:buChar char="•"/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ith CopyWrite 1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/>
          <p:nvPr/>
        </p:nvSpPr>
        <p:spPr>
          <a:xfrm>
            <a:off x="475785" y="4889642"/>
            <a:ext cx="1173000" cy="126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500" b="0" i="0" u="none" strike="noStrike" cap="none">
                <a:solidFill>
                  <a:srgbClr val="757575"/>
                </a:solidFill>
                <a:latin typeface="Noto Sans"/>
                <a:ea typeface="Noto Sans"/>
                <a:cs typeface="Noto Sans"/>
                <a:sym typeface="Noto Sans"/>
              </a:rPr>
              <a:t>Google Confidential and Proprietary</a:t>
            </a: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defRPr sz="5200"/>
            </a:lvl1pPr>
            <a:lvl2pPr lvl="1" algn="ctr" rtl="0">
              <a:spcBef>
                <a:spcPts val="0"/>
              </a:spcBef>
              <a:defRPr sz="5200"/>
            </a:lvl2pPr>
            <a:lvl3pPr lvl="2" algn="ctr" rtl="0">
              <a:spcBef>
                <a:spcPts val="0"/>
              </a:spcBef>
              <a:defRPr sz="5200"/>
            </a:lvl3pPr>
            <a:lvl4pPr lvl="3" algn="ctr" rtl="0">
              <a:spcBef>
                <a:spcPts val="0"/>
              </a:spcBef>
              <a:defRPr sz="5200"/>
            </a:lvl4pPr>
            <a:lvl5pPr lvl="4" algn="ctr" rtl="0">
              <a:spcBef>
                <a:spcPts val="0"/>
              </a:spcBef>
              <a:defRPr sz="5200"/>
            </a:lvl5pPr>
            <a:lvl6pPr lvl="5" algn="ctr" rtl="0">
              <a:spcBef>
                <a:spcPts val="0"/>
              </a:spcBef>
              <a:defRPr sz="5200"/>
            </a:lvl6pPr>
            <a:lvl7pPr lvl="6" algn="ctr" rtl="0">
              <a:spcBef>
                <a:spcPts val="0"/>
              </a:spcBef>
              <a:defRPr sz="5200"/>
            </a:lvl7pPr>
            <a:lvl8pPr lvl="7" algn="ctr" rtl="0">
              <a:spcBef>
                <a:spcPts val="0"/>
              </a:spcBef>
              <a:defRPr sz="5200"/>
            </a:lvl8pPr>
            <a:lvl9pPr lvl="8" algn="ctr" rtl="0">
              <a:spcBef>
                <a:spcPts val="0"/>
              </a:spcBef>
              <a:defRPr sz="5200"/>
            </a:lvl9pPr>
          </a:lstStyle>
          <a:p>
            <a:endParaRPr/>
          </a:p>
        </p:txBody>
      </p:sp>
      <p:sp>
        <p:nvSpPr>
          <p:cNvPr id="481" name="Shape 48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2" name="Shape 48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180900" y="1106125"/>
            <a:ext cx="87822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180900" y="3152225"/>
            <a:ext cx="87822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5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hape 6"/>
          <p:cNvGrpSpPr/>
          <p:nvPr/>
        </p:nvGrpSpPr>
        <p:grpSpPr>
          <a:xfrm>
            <a:off x="176222" y="4848070"/>
            <a:ext cx="532885" cy="173631"/>
            <a:chOff x="0" y="0"/>
            <a:chExt cx="2077525" cy="676925"/>
          </a:xfrm>
        </p:grpSpPr>
        <p:sp>
          <p:nvSpPr>
            <p:cNvPr id="7" name="Shape 7"/>
            <p:cNvSpPr/>
            <p:nvPr/>
          </p:nvSpPr>
          <p:spPr>
            <a:xfrm>
              <a:off x="0" y="0"/>
              <a:ext cx="511375" cy="524800"/>
            </a:xfrm>
            <a:custGeom>
              <a:avLst/>
              <a:gdLst/>
              <a:ahLst/>
              <a:cxnLst/>
              <a:rect l="0" t="0" r="0" b="0"/>
              <a:pathLst>
                <a:path w="20455" h="20992" extrusionOk="0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Shape 8"/>
            <p:cNvSpPr/>
            <p:nvPr/>
          </p:nvSpPr>
          <p:spPr>
            <a:xfrm>
              <a:off x="540400" y="187300"/>
              <a:ext cx="339200" cy="337950"/>
            </a:xfrm>
            <a:custGeom>
              <a:avLst/>
              <a:gdLst/>
              <a:ahLst/>
              <a:cxnLst/>
              <a:rect l="0" t="0" r="0" b="0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9"/>
            <p:cNvSpPr/>
            <p:nvPr/>
          </p:nvSpPr>
          <p:spPr>
            <a:xfrm>
              <a:off x="910400" y="187300"/>
              <a:ext cx="339200" cy="337950"/>
            </a:xfrm>
            <a:custGeom>
              <a:avLst/>
              <a:gdLst/>
              <a:ahLst/>
              <a:cxnLst/>
              <a:rect l="0" t="0" r="0" b="0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10"/>
            <p:cNvSpPr/>
            <p:nvPr/>
          </p:nvSpPr>
          <p:spPr>
            <a:xfrm>
              <a:off x="1280400" y="187325"/>
              <a:ext cx="323850" cy="489600"/>
            </a:xfrm>
            <a:custGeom>
              <a:avLst/>
              <a:gdLst/>
              <a:ahLst/>
              <a:cxnLst/>
              <a:rect l="0" t="0" r="0" b="0"/>
              <a:pathLst>
                <a:path w="12954" h="19584" extrusionOk="0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>
              <a:off x="1655750" y="20000"/>
              <a:ext cx="74250" cy="495000"/>
            </a:xfrm>
            <a:custGeom>
              <a:avLst/>
              <a:gdLst/>
              <a:ahLst/>
              <a:cxnLst/>
              <a:rect l="0" t="0" r="0" b="0"/>
              <a:pathLst>
                <a:path w="2970" h="19800" extrusionOk="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1765825" y="187275"/>
              <a:ext cx="311700" cy="337950"/>
            </a:xfrm>
            <a:custGeom>
              <a:avLst/>
              <a:gdLst/>
              <a:ahLst/>
              <a:cxnLst/>
              <a:rect l="0" t="0" r="0" b="0"/>
              <a:pathLst>
                <a:path w="12468" h="13518" extrusionOk="0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3" name="Shape 13"/>
          <p:cNvSpPr txBox="1"/>
          <p:nvPr/>
        </p:nvSpPr>
        <p:spPr>
          <a:xfrm>
            <a:off x="5085675" y="4796225"/>
            <a:ext cx="3561000" cy="27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95000"/>
              </a:lnSpc>
              <a:spcBef>
                <a:spcPts val="0"/>
              </a:spcBef>
              <a:buNone/>
            </a:pPr>
            <a:r>
              <a:rPr lang="en" sz="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Confidential + Proprietary</a:t>
            </a:r>
          </a:p>
        </p:txBody>
      </p:sp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180900" y="1143700"/>
            <a:ext cx="87822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Roboto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9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381002" y="205977"/>
            <a:ext cx="8371200" cy="3767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SzPct val="52380"/>
              <a:buFont typeface="Open Sans"/>
              <a:buNone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0"/>
              </a:spcBef>
              <a:buSzPct val="100000"/>
              <a:defRPr sz="1100"/>
            </a:lvl2pPr>
            <a:lvl3pPr marL="0" marR="0" lvl="2" indent="0" algn="l" rtl="0">
              <a:spcBef>
                <a:spcPts val="0"/>
              </a:spcBef>
              <a:buSzPct val="100000"/>
              <a:defRPr sz="1100"/>
            </a:lvl3pPr>
            <a:lvl4pPr marL="0" marR="0" lvl="3" indent="0" algn="l" rtl="0">
              <a:spcBef>
                <a:spcPts val="0"/>
              </a:spcBef>
              <a:buSzPct val="100000"/>
              <a:defRPr sz="1100"/>
            </a:lvl4pPr>
            <a:lvl5pPr marL="0" marR="0" lvl="4" indent="0" algn="l" rtl="0">
              <a:spcBef>
                <a:spcPts val="0"/>
              </a:spcBef>
              <a:buSzPct val="100000"/>
              <a:defRPr sz="1100"/>
            </a:lvl5pPr>
            <a:lvl6pPr marL="0" marR="0" lvl="5" indent="0" algn="l" rtl="0">
              <a:spcBef>
                <a:spcPts val="0"/>
              </a:spcBef>
              <a:buSzPct val="100000"/>
              <a:defRPr sz="1100"/>
            </a:lvl6pPr>
            <a:lvl7pPr marL="0" marR="0" lvl="6" indent="0" algn="l" rtl="0">
              <a:spcBef>
                <a:spcPts val="0"/>
              </a:spcBef>
              <a:buSzPct val="100000"/>
              <a:defRPr sz="1100"/>
            </a:lvl7pPr>
            <a:lvl8pPr marL="0" marR="0" lvl="7" indent="0" algn="l" rtl="0">
              <a:spcBef>
                <a:spcPts val="0"/>
              </a:spcBef>
              <a:buSzPct val="100000"/>
              <a:defRPr sz="1100"/>
            </a:lvl8pPr>
            <a:lvl9pPr marL="0" marR="0" lvl="8" indent="0" algn="l" rtl="0">
              <a:spcBef>
                <a:spcPts val="0"/>
              </a:spcBef>
              <a:buSzPct val="100000"/>
              <a:defRPr sz="1100"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381000" y="1085850"/>
            <a:ext cx="8366700" cy="33945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114300" algn="l" rtl="0">
              <a:spcBef>
                <a:spcPts val="400"/>
              </a:spcBef>
              <a:buClr>
                <a:srgbClr val="777777"/>
              </a:buClr>
              <a:buSzPct val="61111"/>
              <a:buFont typeface="Arial"/>
              <a:buChar char="●"/>
              <a:defRPr sz="1800" b="0" i="0" u="none" strike="noStrike" cap="none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27000" algn="l" rtl="0">
              <a:spcBef>
                <a:spcPts val="300"/>
              </a:spcBef>
              <a:buClr>
                <a:srgbClr val="777777"/>
              </a:buClr>
              <a:buSzPct val="73333"/>
              <a:buFont typeface="Arial"/>
              <a:buChar char="●"/>
              <a:defRPr sz="1500" b="0" i="0" u="none" strike="noStrike" cap="none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-114300" algn="l" rtl="0">
              <a:spcBef>
                <a:spcPts val="300"/>
              </a:spcBef>
              <a:buClr>
                <a:srgbClr val="777777"/>
              </a:buClr>
              <a:buSzPct val="73333"/>
              <a:buFont typeface="Arial"/>
              <a:buChar char="●"/>
              <a:defRPr sz="1500" b="0" i="0" u="none" strike="noStrike" cap="none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-114300" algn="l" rtl="0">
              <a:spcBef>
                <a:spcPts val="300"/>
              </a:spcBef>
              <a:buClr>
                <a:srgbClr val="777777"/>
              </a:buClr>
              <a:buSzPct val="78571"/>
              <a:buFont typeface="Arial"/>
              <a:buChar char="●"/>
              <a:defRPr sz="1400" b="0" i="0" u="none" strike="noStrike" cap="none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778000" marR="0" lvl="4" indent="-139700" algn="l" rtl="0">
              <a:spcBef>
                <a:spcPts val="300"/>
              </a:spcBef>
              <a:buClr>
                <a:srgbClr val="777777"/>
              </a:buClr>
              <a:buSzPct val="78571"/>
              <a:buFont typeface="Arial"/>
              <a:buChar char="●"/>
              <a:defRPr sz="1400" b="0" i="0" u="none" strike="noStrike" cap="none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165100" algn="l" rtl="0">
              <a:spcBef>
                <a:spcPts val="400"/>
              </a:spcBef>
              <a:buClr>
                <a:schemeClr val="dk1"/>
              </a:buClr>
              <a:buSzPct val="55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65100" algn="l" rtl="0">
              <a:spcBef>
                <a:spcPts val="400"/>
              </a:spcBef>
              <a:buClr>
                <a:schemeClr val="dk1"/>
              </a:buClr>
              <a:buSzPct val="55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65100" algn="l" rtl="0">
              <a:spcBef>
                <a:spcPts val="400"/>
              </a:spcBef>
              <a:buClr>
                <a:schemeClr val="dk1"/>
              </a:buClr>
              <a:buSzPct val="55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65100" algn="l" rtl="0">
              <a:spcBef>
                <a:spcPts val="400"/>
              </a:spcBef>
              <a:buClr>
                <a:schemeClr val="dk1"/>
              </a:buClr>
              <a:buSzPct val="55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103" name="Shape 103"/>
          <p:cNvCxnSpPr/>
          <p:nvPr/>
        </p:nvCxnSpPr>
        <p:spPr>
          <a:xfrm>
            <a:off x="0" y="197828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6D6D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" name="Shape 104"/>
          <p:cNvCxnSpPr/>
          <p:nvPr/>
        </p:nvCxnSpPr>
        <p:spPr>
          <a:xfrm>
            <a:off x="0" y="49149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6D6D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Shape 105"/>
          <p:cNvSpPr txBox="1"/>
          <p:nvPr/>
        </p:nvSpPr>
        <p:spPr>
          <a:xfrm>
            <a:off x="5868927" y="4976364"/>
            <a:ext cx="2894100" cy="12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" sz="7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t>Google confidential | Do not distribute</a:t>
            </a:r>
          </a:p>
        </p:txBody>
      </p:sp>
      <p:pic>
        <p:nvPicPr>
          <p:cNvPr id="106" name="Shape 10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203990" y="4968268"/>
            <a:ext cx="737974" cy="12194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94" r:id="rId29"/>
    <p:sldLayoutId id="2147483695" r:id="rId30"/>
    <p:sldLayoutId id="2147483696" r:id="rId31"/>
    <p:sldLayoutId id="2147483697" r:id="rId32"/>
    <p:sldLayoutId id="2147483698" r:id="rId33"/>
    <p:sldLayoutId id="2147483699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>
            <a:spLocks noGrp="1"/>
          </p:cNvSpPr>
          <p:nvPr>
            <p:ph type="title"/>
          </p:nvPr>
        </p:nvSpPr>
        <p:spPr>
          <a:xfrm>
            <a:off x="76200" y="-98821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3369E8"/>
              </a:buClr>
              <a:buSzPct val="100000"/>
              <a:buFont typeface="Open Sans"/>
              <a:buNone/>
              <a:defRPr sz="3600" b="1">
                <a:solidFill>
                  <a:srgbClr val="3369E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buClr>
                <a:srgbClr val="3369E8"/>
              </a:buClr>
              <a:buSzPct val="100000"/>
              <a:buFont typeface="Open Sans"/>
              <a:buNone/>
              <a:defRPr sz="3600" b="1">
                <a:solidFill>
                  <a:srgbClr val="3369E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buClr>
                <a:srgbClr val="3369E8"/>
              </a:buClr>
              <a:buSzPct val="100000"/>
              <a:buFont typeface="Open Sans"/>
              <a:buNone/>
              <a:defRPr sz="3600" b="1">
                <a:solidFill>
                  <a:srgbClr val="3369E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buClr>
                <a:srgbClr val="3369E8"/>
              </a:buClr>
              <a:buSzPct val="100000"/>
              <a:buFont typeface="Open Sans"/>
              <a:buNone/>
              <a:defRPr sz="3600" b="1">
                <a:solidFill>
                  <a:srgbClr val="3369E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buClr>
                <a:srgbClr val="3369E8"/>
              </a:buClr>
              <a:buSzPct val="100000"/>
              <a:buFont typeface="Open Sans"/>
              <a:buNone/>
              <a:defRPr sz="3600" b="1">
                <a:solidFill>
                  <a:srgbClr val="3369E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buClr>
                <a:srgbClr val="3369E8"/>
              </a:buClr>
              <a:buSzPct val="100000"/>
              <a:buFont typeface="Open Sans"/>
              <a:buNone/>
              <a:defRPr sz="3600" b="1">
                <a:solidFill>
                  <a:srgbClr val="3369E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buClr>
                <a:srgbClr val="3369E8"/>
              </a:buClr>
              <a:buSzPct val="100000"/>
              <a:buFont typeface="Open Sans"/>
              <a:buNone/>
              <a:defRPr sz="3600" b="1">
                <a:solidFill>
                  <a:srgbClr val="3369E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buClr>
                <a:srgbClr val="3369E8"/>
              </a:buClr>
              <a:buSzPct val="100000"/>
              <a:buFont typeface="Open Sans"/>
              <a:buNone/>
              <a:defRPr sz="3600" b="1">
                <a:solidFill>
                  <a:srgbClr val="3369E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buClr>
                <a:srgbClr val="3369E8"/>
              </a:buClr>
              <a:buSzPct val="100000"/>
              <a:buFont typeface="Open Sans"/>
              <a:buNone/>
              <a:defRPr sz="3600" b="1">
                <a:solidFill>
                  <a:srgbClr val="3369E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600"/>
              </a:spcBef>
              <a:buClr>
                <a:schemeClr val="dk1"/>
              </a:buClr>
              <a:buSzPct val="100000"/>
              <a:buFont typeface="Open Sans"/>
              <a:defRPr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480"/>
              </a:spcBef>
              <a:buClr>
                <a:schemeClr val="dk1"/>
              </a:buClr>
              <a:buSzPct val="100000"/>
              <a:buFont typeface="Open Sans"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480"/>
              </a:spcBef>
              <a:buClr>
                <a:schemeClr val="dk1"/>
              </a:buClr>
              <a:buSzPct val="100000"/>
              <a:buFont typeface="Open Sans"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360"/>
              </a:spcBef>
              <a:buClr>
                <a:schemeClr val="dk1"/>
              </a:buClr>
              <a:buSzPct val="100000"/>
              <a:buFont typeface="Open Sans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360"/>
              </a:spcBef>
              <a:buClr>
                <a:schemeClr val="dk1"/>
              </a:buClr>
              <a:buSzPct val="100000"/>
              <a:buFont typeface="Open Sans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360"/>
              </a:spcBef>
              <a:buClr>
                <a:schemeClr val="dk1"/>
              </a:buClr>
              <a:buSzPct val="100000"/>
              <a:buFont typeface="Open Sans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360"/>
              </a:spcBef>
              <a:buClr>
                <a:schemeClr val="dk1"/>
              </a:buClr>
              <a:buSzPct val="100000"/>
              <a:buFont typeface="Open Sans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360"/>
              </a:spcBef>
              <a:buClr>
                <a:schemeClr val="dk1"/>
              </a:buClr>
              <a:buSzPct val="100000"/>
              <a:buFont typeface="Open Sans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360"/>
              </a:spcBef>
              <a:buClr>
                <a:schemeClr val="dk1"/>
              </a:buClr>
              <a:buSzPct val="100000"/>
              <a:buFont typeface="Open Sans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63" name="Shape 36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</a:r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  <p:cxnSp>
        <p:nvCxnSpPr>
          <p:cNvPr id="364" name="Shape 364"/>
          <p:cNvCxnSpPr/>
          <p:nvPr/>
        </p:nvCxnSpPr>
        <p:spPr>
          <a:xfrm rot="10800000" flipH="1">
            <a:off x="407935" y="4662500"/>
            <a:ext cx="8414100" cy="6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65" name="Shape 36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92700" y="4757025"/>
            <a:ext cx="923306" cy="35743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●"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480"/>
              </a:spcBef>
              <a:buClr>
                <a:schemeClr val="lt1"/>
              </a:buClr>
              <a:buSzPct val="100000"/>
              <a:buFont typeface="Courier New"/>
              <a:buChar char="o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480"/>
              </a:spcBef>
              <a:buClr>
                <a:schemeClr val="lt1"/>
              </a:buClr>
              <a:buSzPct val="100000"/>
              <a:buFont typeface="Wingdings"/>
              <a:buChar char="§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360"/>
              </a:spcBef>
              <a:buClr>
                <a:schemeClr val="lt1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360"/>
              </a:spcBef>
              <a:buClr>
                <a:schemeClr val="lt1"/>
              </a:buClr>
              <a:buSzPct val="100000"/>
              <a:buFont typeface="Courier New"/>
              <a:buChar char="o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360"/>
              </a:spcBef>
              <a:buClr>
                <a:schemeClr val="lt1"/>
              </a:buClr>
              <a:buSzPct val="100000"/>
              <a:buFont typeface="Wingdings"/>
              <a:buChar char="§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360"/>
              </a:spcBef>
              <a:buClr>
                <a:schemeClr val="lt1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360"/>
              </a:spcBef>
              <a:buClr>
                <a:schemeClr val="lt1"/>
              </a:buClr>
              <a:buSzPct val="100000"/>
              <a:buFont typeface="Courier New"/>
              <a:buChar char="o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360"/>
              </a:spcBef>
              <a:buClr>
                <a:schemeClr val="lt1"/>
              </a:buClr>
              <a:buSzPct val="100000"/>
              <a:buFont typeface="Wingdings"/>
              <a:buChar char="§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1" name="Shape 4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2" name="Shape 42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>
            <a:spLocks noGrp="1"/>
          </p:cNvSpPr>
          <p:nvPr>
            <p:ph type="ctrTitle"/>
          </p:nvPr>
        </p:nvSpPr>
        <p:spPr>
          <a:xfrm>
            <a:off x="129758" y="304800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Digital Tech Foresight</a:t>
            </a:r>
          </a:p>
        </p:txBody>
      </p:sp>
      <p:sp>
        <p:nvSpPr>
          <p:cNvPr id="488" name="Shape 488"/>
          <p:cNvSpPr txBox="1">
            <a:spLocks noGrp="1"/>
          </p:cNvSpPr>
          <p:nvPr>
            <p:ph type="subTitle" idx="1"/>
          </p:nvPr>
        </p:nvSpPr>
        <p:spPr>
          <a:xfrm>
            <a:off x="129750" y="2394350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Ishtar Vij, Head of Public Policy &amp; Government Relations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xmlns:p14="http://schemas.microsoft.com/office/powerpoint/2010/main"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 txBox="1">
            <a:spLocks noGrp="1"/>
          </p:cNvSpPr>
          <p:nvPr>
            <p:ph type="title"/>
          </p:nvPr>
        </p:nvSpPr>
        <p:spPr>
          <a:xfrm>
            <a:off x="2709250" y="885397"/>
            <a:ext cx="2785500" cy="32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-69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1666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Anticipate your needs</a:t>
            </a:r>
          </a:p>
        </p:txBody>
      </p:sp>
      <p:grpSp>
        <p:nvGrpSpPr>
          <p:cNvPr id="573" name="Shape 573"/>
          <p:cNvGrpSpPr/>
          <p:nvPr/>
        </p:nvGrpSpPr>
        <p:grpSpPr>
          <a:xfrm>
            <a:off x="2811847" y="1235534"/>
            <a:ext cx="3396231" cy="2775011"/>
            <a:chOff x="4958836" y="1681400"/>
            <a:chExt cx="3396231" cy="3044110"/>
          </a:xfrm>
        </p:grpSpPr>
        <p:grpSp>
          <p:nvGrpSpPr>
            <p:cNvPr id="574" name="Shape 574"/>
            <p:cNvGrpSpPr/>
            <p:nvPr/>
          </p:nvGrpSpPr>
          <p:grpSpPr>
            <a:xfrm>
              <a:off x="6664445" y="1686315"/>
              <a:ext cx="1690622" cy="3039194"/>
              <a:chOff x="6954025" y="953666"/>
              <a:chExt cx="1954024" cy="3550460"/>
            </a:xfrm>
          </p:grpSpPr>
          <p:pic>
            <p:nvPicPr>
              <p:cNvPr id="575" name="Shape 57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954025" y="953666"/>
                <a:ext cx="1954024" cy="16259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6" name="Shape 57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954025" y="2677588"/>
                <a:ext cx="1954016" cy="182653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77" name="Shape 577"/>
            <p:cNvPicPr preferRelativeResize="0"/>
            <p:nvPr/>
          </p:nvPicPr>
          <p:blipFill rotWithShape="1">
            <a:blip r:embed="rId5">
              <a:alphaModFix/>
            </a:blip>
            <a:srcRect b="2931"/>
            <a:stretch/>
          </p:blipFill>
          <p:spPr>
            <a:xfrm>
              <a:off x="4958836" y="1681400"/>
              <a:ext cx="1575525" cy="29844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8" name="Shape 578"/>
          <p:cNvSpPr/>
          <p:nvPr/>
        </p:nvSpPr>
        <p:spPr>
          <a:xfrm>
            <a:off x="0" y="4726900"/>
            <a:ext cx="12657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Shape 5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9240" y="0"/>
            <a:ext cx="289321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Shape 584"/>
          <p:cNvSpPr txBox="1"/>
          <p:nvPr/>
        </p:nvSpPr>
        <p:spPr>
          <a:xfrm>
            <a:off x="891250" y="1610700"/>
            <a:ext cx="6185100" cy="72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Shape 5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474" y="0"/>
            <a:ext cx="714926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 txBox="1">
            <a:spLocks noGrp="1"/>
          </p:cNvSpPr>
          <p:nvPr>
            <p:ph type="title"/>
          </p:nvPr>
        </p:nvSpPr>
        <p:spPr>
          <a:xfrm>
            <a:off x="304800" y="92382"/>
            <a:ext cx="8229600" cy="389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95" name="Shape 595"/>
          <p:cNvSpPr txBox="1">
            <a:spLocks noGrp="1"/>
          </p:cNvSpPr>
          <p:nvPr>
            <p:ph type="body" idx="1"/>
          </p:nvPr>
        </p:nvSpPr>
        <p:spPr>
          <a:xfrm>
            <a:off x="400936" y="1022876"/>
            <a:ext cx="8229600" cy="3345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596" name="Shape 596" descr="Screen Shot 2016-05-24 at 3.28.34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6099" y="-12"/>
            <a:ext cx="5084050" cy="526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Shape 597" descr="Screen Shot 2016-10-12 at 11.15.37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62025"/>
            <a:ext cx="4463516" cy="532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Shape 6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2962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Shape 608" descr="pasted image 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07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 txBox="1">
            <a:spLocks noGrp="1"/>
          </p:cNvSpPr>
          <p:nvPr>
            <p:ph type="ctrTitle" idx="4294967295"/>
          </p:nvPr>
        </p:nvSpPr>
        <p:spPr>
          <a:xfrm>
            <a:off x="8088507" y="86717"/>
            <a:ext cx="914100" cy="5310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>
                <a:solidFill>
                  <a:srgbClr val="FF9900"/>
                </a:solidFill>
              </a:rPr>
              <a:t>[x]</a:t>
            </a:r>
          </a:p>
        </p:txBody>
      </p:sp>
      <p:pic>
        <p:nvPicPr>
          <p:cNvPr id="614" name="Shape 6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800" y="0"/>
            <a:ext cx="91698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Shape 615"/>
          <p:cNvSpPr txBox="1"/>
          <p:nvPr/>
        </p:nvSpPr>
        <p:spPr>
          <a:xfrm>
            <a:off x="152225" y="176250"/>
            <a:ext cx="4398300" cy="61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600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 txBox="1">
            <a:spLocks noGrp="1"/>
          </p:cNvSpPr>
          <p:nvPr>
            <p:ph type="title"/>
          </p:nvPr>
        </p:nvSpPr>
        <p:spPr>
          <a:xfrm>
            <a:off x="457200" y="205960"/>
            <a:ext cx="8229600" cy="4372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21" name="Shape 62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622" name="Shape 6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23" name="Shape 623"/>
          <p:cNvSpPr txBox="1"/>
          <p:nvPr/>
        </p:nvSpPr>
        <p:spPr>
          <a:xfrm>
            <a:off x="92325" y="173175"/>
            <a:ext cx="3955800" cy="9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600">
              <a:solidFill>
                <a:srgbClr val="FF99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Shape 6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12275"/>
            <a:ext cx="9234675" cy="610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Shape 629"/>
          <p:cNvSpPr txBox="1"/>
          <p:nvPr/>
        </p:nvSpPr>
        <p:spPr>
          <a:xfrm>
            <a:off x="7882250" y="4103325"/>
            <a:ext cx="992400" cy="68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Shape 6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841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Shape 5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314"/>
            <a:ext cx="9139240" cy="5140822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Shape 509"/>
          <p:cNvSpPr/>
          <p:nvPr/>
        </p:nvSpPr>
        <p:spPr>
          <a:xfrm>
            <a:off x="-15697" y="675"/>
            <a:ext cx="9175500" cy="5142300"/>
          </a:xfrm>
          <a:prstGeom prst="rect">
            <a:avLst/>
          </a:prstGeom>
          <a:solidFill>
            <a:srgbClr val="FFFFFF">
              <a:alpha val="21540"/>
            </a:srgbClr>
          </a:solidFill>
          <a:ln>
            <a:noFill/>
          </a:ln>
        </p:spPr>
        <p:txBody>
          <a:bodyPr lIns="68575" tIns="68575" rIns="68575" bIns="6857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10" name="Shape 5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6602" y="757405"/>
            <a:ext cx="6403022" cy="448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Shape 5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6568" y="1068018"/>
            <a:ext cx="4549181" cy="3015489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Shape 512"/>
          <p:cNvSpPr txBox="1"/>
          <p:nvPr/>
        </p:nvSpPr>
        <p:spPr>
          <a:xfrm>
            <a:off x="4997313" y="1906275"/>
            <a:ext cx="2320500" cy="687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100" b="1">
                <a:latin typeface="Open Sans"/>
                <a:ea typeface="Open Sans"/>
                <a:cs typeface="Open Sans"/>
                <a:sym typeface="Open Sans"/>
              </a:rPr>
              <a:t>Project Everest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100" b="1">
                <a:latin typeface="Open Sans"/>
                <a:ea typeface="Open Sans"/>
                <a:cs typeface="Open Sans"/>
                <a:sym typeface="Open Sans"/>
              </a:rPr>
              <a:t>Campaign City Ideas</a:t>
            </a:r>
          </a:p>
        </p:txBody>
      </p:sp>
      <p:grpSp>
        <p:nvGrpSpPr>
          <p:cNvPr id="513" name="Shape 513"/>
          <p:cNvGrpSpPr/>
          <p:nvPr/>
        </p:nvGrpSpPr>
        <p:grpSpPr>
          <a:xfrm>
            <a:off x="5010576" y="2367513"/>
            <a:ext cx="1475091" cy="1525356"/>
            <a:chOff x="1345050" y="2928037"/>
            <a:chExt cx="2733675" cy="2828925"/>
          </a:xfrm>
        </p:grpSpPr>
        <p:pic>
          <p:nvPicPr>
            <p:cNvPr id="514" name="Shape 5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45050" y="3604312"/>
              <a:ext cx="2733675" cy="58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5" name="Shape 51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345050" y="2928037"/>
              <a:ext cx="2733675" cy="676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6" name="Shape 51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345050" y="3966262"/>
              <a:ext cx="2733675" cy="676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7" name="Shape 51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45050" y="4642537"/>
              <a:ext cx="2733675" cy="11144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8" name="Shape 5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92264" y="1388662"/>
            <a:ext cx="1875823" cy="3338617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Shape 519"/>
          <p:cNvSpPr txBox="1"/>
          <p:nvPr/>
        </p:nvSpPr>
        <p:spPr>
          <a:xfrm>
            <a:off x="1099467" y="1746852"/>
            <a:ext cx="1661700" cy="687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100" b="1">
                <a:latin typeface="Open Sans"/>
                <a:ea typeface="Open Sans"/>
                <a:cs typeface="Open Sans"/>
                <a:sym typeface="Open Sans"/>
              </a:rPr>
              <a:t>Project Everest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100" b="1">
                <a:latin typeface="Open Sans"/>
                <a:ea typeface="Open Sans"/>
                <a:cs typeface="Open Sans"/>
                <a:sym typeface="Open Sans"/>
              </a:rPr>
              <a:t>Campaign City Ideas</a:t>
            </a:r>
          </a:p>
        </p:txBody>
      </p:sp>
      <p:grpSp>
        <p:nvGrpSpPr>
          <p:cNvPr id="520" name="Shape 520"/>
          <p:cNvGrpSpPr/>
          <p:nvPr/>
        </p:nvGrpSpPr>
        <p:grpSpPr>
          <a:xfrm>
            <a:off x="1009043" y="2196014"/>
            <a:ext cx="2049709" cy="2121127"/>
            <a:chOff x="1345050" y="2928037"/>
            <a:chExt cx="2733675" cy="2828925"/>
          </a:xfrm>
        </p:grpSpPr>
        <p:pic>
          <p:nvPicPr>
            <p:cNvPr id="521" name="Shape 52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45050" y="3604312"/>
              <a:ext cx="2733675" cy="58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2" name="Shape 5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345050" y="2928037"/>
              <a:ext cx="2733675" cy="676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3" name="Shape 52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345050" y="3966262"/>
              <a:ext cx="2733675" cy="676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Shape 52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45050" y="4642537"/>
              <a:ext cx="2733675" cy="11144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5" name="Shape 5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1398644" y="843712"/>
            <a:ext cx="4920555" cy="5140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Shape 639"/>
          <p:cNvPicPr preferRelativeResize="0"/>
          <p:nvPr/>
        </p:nvPicPr>
        <p:blipFill rotWithShape="1">
          <a:blip r:embed="rId3">
            <a:alphaModFix/>
          </a:blip>
          <a:srcRect t="6547" b="907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1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 txBox="1">
            <a:spLocks noGrp="1"/>
          </p:cNvSpPr>
          <p:nvPr>
            <p:ph type="ctrTitle"/>
          </p:nvPr>
        </p:nvSpPr>
        <p:spPr>
          <a:xfrm>
            <a:off x="129758" y="304800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Shape 530" descr="Screen Shot 2015-11-08 at 11.12.08 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26036"/>
            <a:ext cx="9214200" cy="516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1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Shape 535" descr="phon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2620" y="-361037"/>
            <a:ext cx="9266700" cy="61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1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Shape 540"/>
          <p:cNvPicPr preferRelativeResize="0"/>
          <p:nvPr/>
        </p:nvPicPr>
        <p:blipFill rotWithShape="1">
          <a:blip r:embed="rId3">
            <a:alphaModFix/>
          </a:blip>
          <a:srcRect l="3429" t="2505" r="4123"/>
          <a:stretch/>
        </p:blipFill>
        <p:spPr>
          <a:xfrm>
            <a:off x="3474064" y="2832918"/>
            <a:ext cx="2703900" cy="230790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41" name="Shape 541"/>
          <p:cNvPicPr preferRelativeResize="0"/>
          <p:nvPr/>
        </p:nvPicPr>
        <p:blipFill rotWithShape="1">
          <a:blip r:embed="rId4">
            <a:alphaModFix/>
          </a:blip>
          <a:srcRect l="11691" t="5710" b="5746"/>
          <a:stretch/>
        </p:blipFill>
        <p:spPr>
          <a:xfrm>
            <a:off x="-22428" y="2826774"/>
            <a:ext cx="3465900" cy="231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Shape 542"/>
          <p:cNvPicPr preferRelativeResize="0"/>
          <p:nvPr/>
        </p:nvPicPr>
        <p:blipFill rotWithShape="1">
          <a:blip r:embed="rId5">
            <a:alphaModFix/>
          </a:blip>
          <a:srcRect l="6635" r="8294" b="5838"/>
          <a:stretch/>
        </p:blipFill>
        <p:spPr>
          <a:xfrm>
            <a:off x="6202516" y="172064"/>
            <a:ext cx="2941500" cy="497130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43" name="Shape 543"/>
          <p:cNvPicPr preferRelativeResize="0"/>
          <p:nvPr/>
        </p:nvPicPr>
        <p:blipFill rotWithShape="1">
          <a:blip r:embed="rId6">
            <a:alphaModFix/>
          </a:blip>
          <a:srcRect l="892" t="-2147" r="-19" b="34392"/>
          <a:stretch/>
        </p:blipFill>
        <p:spPr>
          <a:xfrm>
            <a:off x="-7476" y="7476"/>
            <a:ext cx="6180000" cy="281850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44" name="Shape 544"/>
          <p:cNvSpPr/>
          <p:nvPr/>
        </p:nvSpPr>
        <p:spPr>
          <a:xfrm>
            <a:off x="0" y="0"/>
            <a:ext cx="9144000" cy="1593900"/>
          </a:xfrm>
          <a:prstGeom prst="rect">
            <a:avLst/>
          </a:prstGeom>
          <a:gradFill>
            <a:gsLst>
              <a:gs pos="0">
                <a:srgbClr val="070202"/>
              </a:gs>
              <a:gs pos="100000">
                <a:srgbClr val="070202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0" i="0" u="none" strike="noStrike" cap="none">
              <a:solidFill>
                <a:srgbClr val="FFFEF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45" name="Shape 545"/>
          <p:cNvCxnSpPr/>
          <p:nvPr/>
        </p:nvCxnSpPr>
        <p:spPr>
          <a:xfrm>
            <a:off x="6195048" y="-23"/>
            <a:ext cx="0" cy="515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46" name="Shape 546"/>
          <p:cNvCxnSpPr/>
          <p:nvPr/>
        </p:nvCxnSpPr>
        <p:spPr>
          <a:xfrm>
            <a:off x="3478100" y="2840896"/>
            <a:ext cx="0" cy="2302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47" name="Shape 547"/>
          <p:cNvCxnSpPr/>
          <p:nvPr/>
        </p:nvCxnSpPr>
        <p:spPr>
          <a:xfrm>
            <a:off x="-27293" y="2826771"/>
            <a:ext cx="6225000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Shape 552"/>
          <p:cNvPicPr preferRelativeResize="0"/>
          <p:nvPr/>
        </p:nvPicPr>
        <p:blipFill rotWithShape="1">
          <a:blip r:embed="rId3">
            <a:alphaModFix/>
          </a:blip>
          <a:srcRect b="2499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Shape 553"/>
          <p:cNvSpPr txBox="1">
            <a:spLocks noGrp="1"/>
          </p:cNvSpPr>
          <p:nvPr>
            <p:ph type="title"/>
          </p:nvPr>
        </p:nvSpPr>
        <p:spPr>
          <a:xfrm>
            <a:off x="228600" y="0"/>
            <a:ext cx="8229600" cy="641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EFE"/>
                </a:solidFill>
                <a:latin typeface="Open Sans"/>
                <a:ea typeface="Open Sans"/>
                <a:cs typeface="Open Sans"/>
                <a:sym typeface="Open Sans"/>
              </a:rPr>
              <a:t>Data. Knowledge. Insight.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 txBox="1">
            <a:spLocks noGrp="1"/>
          </p:cNvSpPr>
          <p:nvPr>
            <p:ph type="title"/>
          </p:nvPr>
        </p:nvSpPr>
        <p:spPr>
          <a:xfrm>
            <a:off x="411150" y="2083150"/>
            <a:ext cx="8229600" cy="641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Machine Learning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 txBox="1">
            <a:spLocks noGrp="1"/>
          </p:cNvSpPr>
          <p:nvPr>
            <p:ph type="title"/>
          </p:nvPr>
        </p:nvSpPr>
        <p:spPr>
          <a:xfrm>
            <a:off x="411150" y="2083150"/>
            <a:ext cx="8229600" cy="641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 smtClean="0"/>
              <a:t>How can I help you?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27372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 txBox="1">
            <a:spLocks noGrp="1"/>
          </p:cNvSpPr>
          <p:nvPr>
            <p:ph type="title"/>
          </p:nvPr>
        </p:nvSpPr>
        <p:spPr>
          <a:xfrm>
            <a:off x="1078800" y="906872"/>
            <a:ext cx="2785500" cy="32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-69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1666"/>
              <a:buFont typeface="Arial"/>
              <a:buNone/>
            </a:pPr>
            <a:r>
              <a:rPr lang="en" sz="1200" b="1">
                <a:solidFill>
                  <a:schemeClr val="dk2"/>
                </a:solidFill>
              </a:rPr>
              <a:t>V</a:t>
            </a:r>
            <a:r>
              <a:rPr lang="en" sz="1200">
                <a:solidFill>
                  <a:schemeClr val="dk2"/>
                </a:solidFill>
              </a:rPr>
              <a:t>oice</a:t>
            </a:r>
          </a:p>
        </p:txBody>
      </p:sp>
      <p:sp>
        <p:nvSpPr>
          <p:cNvPr id="564" name="Shape 564"/>
          <p:cNvSpPr txBox="1">
            <a:spLocks noGrp="1"/>
          </p:cNvSpPr>
          <p:nvPr>
            <p:ph type="title"/>
          </p:nvPr>
        </p:nvSpPr>
        <p:spPr>
          <a:xfrm>
            <a:off x="5267455" y="906872"/>
            <a:ext cx="2785499" cy="32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-69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1666"/>
              <a:buFont typeface="Arial"/>
              <a:buNone/>
            </a:pPr>
            <a:r>
              <a:rPr lang="en" sz="1200" b="1">
                <a:solidFill>
                  <a:schemeClr val="dk2"/>
                </a:solidFill>
              </a:rPr>
              <a:t>Intelligent Answers</a:t>
            </a:r>
          </a:p>
        </p:txBody>
      </p:sp>
      <p:pic>
        <p:nvPicPr>
          <p:cNvPr id="565" name="Shape 565" descr="Screen Shot 2014-12-15 at 6.06.3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3038" y="1521725"/>
            <a:ext cx="2885273" cy="21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Shape 5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3237" y="1412484"/>
            <a:ext cx="2396613" cy="2396613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Shape 567"/>
          <p:cNvSpPr/>
          <p:nvPr/>
        </p:nvSpPr>
        <p:spPr>
          <a:xfrm>
            <a:off x="0" y="4726900"/>
            <a:ext cx="1265700" cy="41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ogle">
  <a:themeElements>
    <a:clrScheme name="Google">
      <a:dk1>
        <a:srgbClr val="4285F4"/>
      </a:dk1>
      <a:lt1>
        <a:srgbClr val="FFFFFF"/>
      </a:lt1>
      <a:dk2>
        <a:srgbClr val="666666"/>
      </a:dk2>
      <a:lt2>
        <a:srgbClr val="BDBDBD"/>
      </a:lt2>
      <a:accent1>
        <a:srgbClr val="0277BD"/>
      </a:accent1>
      <a:accent2>
        <a:srgbClr val="34A853"/>
      </a:accent2>
      <a:accent3>
        <a:srgbClr val="EA4335"/>
      </a:accent3>
      <a:accent4>
        <a:srgbClr val="FF9800"/>
      </a:accent4>
      <a:accent5>
        <a:srgbClr val="4FC3F7"/>
      </a:accent5>
      <a:accent6>
        <a:srgbClr val="FBBC05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Google Enterprise">
      <a:dk1>
        <a:srgbClr val="222222"/>
      </a:dk1>
      <a:lt1>
        <a:srgbClr val="FFFFFF"/>
      </a:lt1>
      <a:dk2>
        <a:srgbClr val="464646"/>
      </a:dk2>
      <a:lt2>
        <a:srgbClr val="6E6E6E"/>
      </a:lt2>
      <a:accent1>
        <a:srgbClr val="3369E8"/>
      </a:accent1>
      <a:accent2>
        <a:srgbClr val="EEB211"/>
      </a:accent2>
      <a:accent3>
        <a:srgbClr val="009925"/>
      </a:accent3>
      <a:accent4>
        <a:srgbClr val="D50F25"/>
      </a:accent4>
      <a:accent5>
        <a:srgbClr val="939393"/>
      </a:accent5>
      <a:accent6>
        <a:srgbClr val="B1B1B1"/>
      </a:accent6>
      <a:hlink>
        <a:srgbClr val="3369E8"/>
      </a:hlink>
      <a:folHlink>
        <a:srgbClr val="336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Theme">
  <a:themeElements>
    <a:clrScheme name="Custom 345">
      <a:dk1>
        <a:srgbClr val="000000"/>
      </a:dk1>
      <a:lt1>
        <a:srgbClr val="FFFFFF"/>
      </a:lt1>
      <a:dk2>
        <a:srgbClr val="4C4C4C"/>
      </a:dk2>
      <a:lt2>
        <a:srgbClr val="CCCCCC"/>
      </a:lt2>
      <a:accent1>
        <a:srgbClr val="89B4B8"/>
      </a:accent1>
      <a:accent2>
        <a:srgbClr val="AFA6CA"/>
      </a:accent2>
      <a:accent3>
        <a:srgbClr val="A5B492"/>
      </a:accent3>
      <a:accent4>
        <a:srgbClr val="E8CD6D"/>
      </a:accent4>
      <a:accent5>
        <a:srgbClr val="F4A447"/>
      </a:accent5>
      <a:accent6>
        <a:srgbClr val="D09D94"/>
      </a:accent6>
      <a:hlink>
        <a:srgbClr val="5EA7AA"/>
      </a:hlink>
      <a:folHlink>
        <a:srgbClr val="A295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242</Words>
  <Application>Microsoft Office PowerPoint</Application>
  <PresentationFormat>On-screen Show (16:9)</PresentationFormat>
  <Paragraphs>31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Helvetica Neue</vt:lpstr>
      <vt:lpstr>Noto Sans</vt:lpstr>
      <vt:lpstr>Wingdings</vt:lpstr>
      <vt:lpstr>Roboto</vt:lpstr>
      <vt:lpstr>Questrial</vt:lpstr>
      <vt:lpstr>Open Sans</vt:lpstr>
      <vt:lpstr>Arial</vt:lpstr>
      <vt:lpstr>Courier New</vt:lpstr>
      <vt:lpstr>google</vt:lpstr>
      <vt:lpstr>simple-light</vt:lpstr>
      <vt:lpstr>Custom Theme</vt:lpstr>
      <vt:lpstr>simple-light</vt:lpstr>
      <vt:lpstr>Custom Theme</vt:lpstr>
      <vt:lpstr>simple-light-2</vt:lpstr>
      <vt:lpstr>Digital Tech Foresight</vt:lpstr>
      <vt:lpstr>PowerPoint Presentation</vt:lpstr>
      <vt:lpstr>PowerPoint Presentation</vt:lpstr>
      <vt:lpstr>PowerPoint Presentation</vt:lpstr>
      <vt:lpstr>PowerPoint Presentation</vt:lpstr>
      <vt:lpstr>Data. Knowledge. Insight.</vt:lpstr>
      <vt:lpstr>Machine Learning</vt:lpstr>
      <vt:lpstr>How can I help you?</vt:lpstr>
      <vt:lpstr>Voice</vt:lpstr>
      <vt:lpstr>Anticipate your needs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[x]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Tech Foresight</dc:title>
  <dc:creator>Quezada, George (Data61, Dutton Park)</dc:creator>
  <cp:lastModifiedBy>Quezada, George (L&amp;W, Dutton Park)</cp:lastModifiedBy>
  <cp:revision>6</cp:revision>
  <dcterms:modified xsi:type="dcterms:W3CDTF">2016-11-18T04:59:03Z</dcterms:modified>
</cp:coreProperties>
</file>