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7"/>
  </p:notesMasterIdLst>
  <p:handoutMasterIdLst>
    <p:handoutMasterId r:id="rId38"/>
  </p:handoutMasterIdLst>
  <p:sldIdLst>
    <p:sldId id="308" r:id="rId2"/>
    <p:sldId id="295" r:id="rId3"/>
    <p:sldId id="297" r:id="rId4"/>
    <p:sldId id="296" r:id="rId5"/>
    <p:sldId id="298" r:id="rId6"/>
    <p:sldId id="290" r:id="rId7"/>
    <p:sldId id="310" r:id="rId8"/>
    <p:sldId id="275" r:id="rId9"/>
    <p:sldId id="279" r:id="rId10"/>
    <p:sldId id="257" r:id="rId11"/>
    <p:sldId id="259" r:id="rId12"/>
    <p:sldId id="260" r:id="rId13"/>
    <p:sldId id="261" r:id="rId14"/>
    <p:sldId id="262" r:id="rId15"/>
    <p:sldId id="263" r:id="rId16"/>
    <p:sldId id="272" r:id="rId17"/>
    <p:sldId id="264" r:id="rId18"/>
    <p:sldId id="258" r:id="rId19"/>
    <p:sldId id="285" r:id="rId20"/>
    <p:sldId id="265" r:id="rId21"/>
    <p:sldId id="266" r:id="rId22"/>
    <p:sldId id="267" r:id="rId23"/>
    <p:sldId id="271" r:id="rId24"/>
    <p:sldId id="280" r:id="rId25"/>
    <p:sldId id="299" r:id="rId26"/>
    <p:sldId id="291" r:id="rId27"/>
    <p:sldId id="307" r:id="rId28"/>
    <p:sldId id="292" r:id="rId29"/>
    <p:sldId id="293" r:id="rId30"/>
    <p:sldId id="300" r:id="rId31"/>
    <p:sldId id="311" r:id="rId32"/>
    <p:sldId id="303" r:id="rId33"/>
    <p:sldId id="304" r:id="rId34"/>
    <p:sldId id="305" r:id="rId35"/>
    <p:sldId id="306" r:id="rId36"/>
  </p:sldIdLst>
  <p:sldSz cx="9144000" cy="6858000" type="screen4x3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elman, Astrid (F&amp;N, North Ryde)" initials="PA(NR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6" autoAdjust="0"/>
    <p:restoredTop sz="94706"/>
  </p:normalViewPr>
  <p:slideViewPr>
    <p:cSldViewPr>
      <p:cViewPr varScale="1">
        <p:scale>
          <a:sx n="170" d="100"/>
          <a:sy n="170" d="100"/>
        </p:scale>
        <p:origin x="24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92" d="100"/>
          <a:sy n="192" d="100"/>
        </p:scale>
        <p:origin x="9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ABE5C-DFEC-44DE-AF2F-44EFC9EB1DF2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42DC1-3006-4B02-82B7-A36E8C9F01A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8226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DF500-7320-4670-9BE2-38A8DC439A59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E5238-F133-4A99-9C0B-9E81F9A9013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052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686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E5238-F133-4A99-9C0B-9E81F9A9013E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276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5238-F133-4A99-9C0B-9E81F9A9013E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30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E5238-F133-4A99-9C0B-9E81F9A9013E}" type="slidenum">
              <a:rPr lang="en-AU" smtClean="0"/>
              <a:pPr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771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4F1B-C6BC-244C-BD17-F6AFCE563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E436F-DC04-5F47-B0BE-AE0291665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B206E-D77E-4D45-9641-6F818880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79B2-E2B9-6147-A992-1EF03AD5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9E4DF-63EB-D245-9D95-45EE48FB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923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F42D-B0FF-5348-9D7D-963432B77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B23E3-016B-C04E-B5F8-F207EE2F9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E3826-3DFF-B840-B0C6-F3B8CCD1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F9173-BA68-384F-A661-0E28C614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C71A4-C332-6046-AB4F-056EE3AD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116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552A8F-C1FE-474B-B04E-77D3FBDA9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85629-C1E1-1049-957F-6F992777B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B78B7-5E4A-D24B-8C3A-C102D702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880E3-5F6B-994A-A617-8EA25FF5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2605B-57E4-644B-A2EE-EE9CC149C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1049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8"/>
          <p:cNvGrpSpPr/>
          <p:nvPr userDrawn="1"/>
        </p:nvGrpSpPr>
        <p:grpSpPr>
          <a:xfrm>
            <a:off x="609" y="5500319"/>
            <a:ext cx="9167813" cy="996950"/>
            <a:chOff x="608" y="5500319"/>
            <a:chExt cx="9167813" cy="996950"/>
          </a:xfrm>
        </p:grpSpPr>
        <p:grpSp>
          <p:nvGrpSpPr>
            <p:cNvPr id="5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2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14" b="1">
                <a:solidFill>
                  <a:schemeClr val="bg1"/>
                </a:solidFill>
              </a:defRPr>
            </a:lvl1pPr>
            <a:lvl2pPr marL="456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14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14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14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14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14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14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14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14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14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848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4DED4-2530-6140-AB13-CD97F14A9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6CF25-748B-2547-B4EB-5E7021F13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3F417-A0A1-C54F-9F82-FD6A60D6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6809B-C053-434D-8BAE-AA2A5DF1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CFA10-0DE5-E043-84C9-87C41A61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2318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583B-F146-1148-A5EB-7FE0475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E877-80B8-114A-8059-A1C1B7DA9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89064-0A49-0641-BFBA-CD634E264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CA8F8-0FC7-124B-9E65-3D4E60CA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CE863-3B1B-5D40-8885-4F1A73D6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517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20AE-EF4D-5A42-87BC-17C096EC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D8AD9-124E-2B40-9DB5-96DF32968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77A1C-37B9-524C-BBC9-0FF81EA06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C387F-E62F-1E49-B2D3-40522C70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A34B8-E2E2-954B-BB0D-4535F25A3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ED681-0B61-CD49-81D1-CA9F8462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456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BB6C5-2986-C242-9DF7-1B91060F7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0B971-48E5-D84B-8C81-5780403BE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B9653-F9CD-6E45-BF46-F04B99348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A76473-2085-C446-A757-9F037BFF7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8CC015-8878-BD4F-8869-D666964A3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D6B6FB-A884-9A43-9484-BE4FD544D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122E7E-10CF-B444-9E20-CE520F59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80DBEB-5EC4-F845-B4C7-55EDCDD5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125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C0F9-E458-3A44-AFC3-B553B7363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A09429-77C3-4B47-8724-961D913E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11A64-ECC9-FD49-9959-E1722E662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1DA01-66F4-7A4D-99CF-53E71768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9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F27A60-C228-8B4A-B5C9-FA83CB918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46120-DF0C-6845-A7C6-A29D5CE1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DE319-329B-AE42-8802-8C3F9261C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549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FBC5B-1051-B64F-9B11-6AD53B53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4522A-C0D5-8F48-B262-DE8EFEFF1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472B2-D641-904A-AF60-0AA46B3A2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A16C3-9315-A948-B720-2B06E444B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D5503-83DD-6645-AE5C-0777B0A9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731AE-1B5C-5D4C-BF15-843876D7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406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DED0-03DE-E143-BBBA-3EC89460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7E58D-ADB5-894B-8DD0-97A8EA0AC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50F99-C484-5245-B563-129EF513F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426D6-D95E-AF4A-BE47-E65C2BFD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CFFD3-E28D-1149-B79D-E235F3DF0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954DB-4284-484E-8CE3-6890E441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789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B393F4-F05C-6642-B1A8-4E1C506BE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3FACD-9A68-9D4A-B3AB-CD97002EB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065A9-95E2-474D-A8BE-559B1B24E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16D3D-3220-4307-9C33-29E0916F4367}" type="datetimeFigureOut">
              <a:rPr lang="en-AU" smtClean="0"/>
              <a:pPr/>
              <a:t>30/10/19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8111C-88B0-9246-BC81-49324A55E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4C4DB-33B0-0E4D-80DC-2A9C275C3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89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7.png"/><Relationship Id="rId5" Type="http://schemas.openxmlformats.org/officeDocument/2006/relationships/image" Target="../media/image33.jpeg"/><Relationship Id="rId10" Type="http://schemas.microsoft.com/office/2007/relationships/hdphoto" Target="../media/hdphoto10.wdp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microsoft.com/office/2007/relationships/hdphoto" Target="../media/hdphoto11.wdp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microsoft.com/office/2007/relationships/hdphoto" Target="../media/hdphoto6.wdp"/><Relationship Id="rId12" Type="http://schemas.microsoft.com/office/2007/relationships/hdphoto" Target="../media/hdphoto12.wdp"/><Relationship Id="rId2" Type="http://schemas.openxmlformats.org/officeDocument/2006/relationships/image" Target="../media/image53.pn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1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41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68560" y="0"/>
            <a:ext cx="10296095" cy="6857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468560" y="3861048"/>
            <a:ext cx="10296095" cy="2196959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4440" y="3589966"/>
            <a:ext cx="8467494" cy="1080000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chemeClr val="tx2"/>
                </a:solidFill>
              </a:rPr>
              <a:t>Vegetable </a:t>
            </a:r>
            <a:r>
              <a:rPr lang="en-AU" b="1">
                <a:solidFill>
                  <a:schemeClr val="tx2"/>
                </a:solidFill>
              </a:rPr>
              <a:t>Education Program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44440" y="4653136"/>
            <a:ext cx="8475710" cy="900100"/>
          </a:xfrm>
        </p:spPr>
        <p:txBody>
          <a:bodyPr>
            <a:normAutofit fontScale="85000" lnSpcReduction="10000"/>
          </a:bodyPr>
          <a:lstStyle/>
          <a:p>
            <a:r>
              <a:rPr lang="en-AU" sz="3572" dirty="0">
                <a:solidFill>
                  <a:schemeClr val="tx2"/>
                </a:solidFill>
              </a:rPr>
              <a:t>Teacher resource: Electronic whiteboard support</a:t>
            </a:r>
          </a:p>
          <a:p>
            <a:r>
              <a:rPr lang="en-AU" sz="2500" dirty="0">
                <a:solidFill>
                  <a:schemeClr val="tx2"/>
                </a:solidFill>
              </a:rPr>
              <a:t>Unit 1: Foundation – Year 2</a:t>
            </a:r>
          </a:p>
          <a:p>
            <a:endParaRPr lang="en-AU" sz="3572" dirty="0">
              <a:solidFill>
                <a:srgbClr val="0070C0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23528" y="5733256"/>
            <a:ext cx="4752000" cy="144000"/>
          </a:xfrm>
        </p:spPr>
        <p:txBody>
          <a:bodyPr/>
          <a:lstStyle/>
          <a:p>
            <a:r>
              <a:rPr lang="en-AU" dirty="0"/>
              <a:t>AGRICULTURE AND FOOD</a:t>
            </a:r>
          </a:p>
        </p:txBody>
      </p:sp>
      <p:sp>
        <p:nvSpPr>
          <p:cNvPr id="32" name="Freeform 11"/>
          <p:cNvSpPr>
            <a:spLocks noEditPoints="1"/>
          </p:cNvSpPr>
          <p:nvPr/>
        </p:nvSpPr>
        <p:spPr bwMode="auto">
          <a:xfrm>
            <a:off x="-22126" y="5623769"/>
            <a:ext cx="9167813" cy="996950"/>
          </a:xfrm>
          <a:custGeom>
            <a:avLst/>
            <a:gdLst>
              <a:gd name="T0" fmla="*/ 2880 w 2880"/>
              <a:gd name="T1" fmla="*/ 20 h 313"/>
              <a:gd name="T2" fmla="*/ 2789 w 2880"/>
              <a:gd name="T3" fmla="*/ 20 h 313"/>
              <a:gd name="T4" fmla="*/ 2313 w 2880"/>
              <a:gd name="T5" fmla="*/ 137 h 313"/>
              <a:gd name="T6" fmla="*/ 2784 w 2880"/>
              <a:gd name="T7" fmla="*/ 313 h 313"/>
              <a:gd name="T8" fmla="*/ 2880 w 2880"/>
              <a:gd name="T9" fmla="*/ 313 h 313"/>
              <a:gd name="T10" fmla="*/ 2880 w 2880"/>
              <a:gd name="T11" fmla="*/ 20 h 313"/>
              <a:gd name="T12" fmla="*/ 1860 w 2880"/>
              <a:gd name="T13" fmla="*/ 0 h 313"/>
              <a:gd name="T14" fmla="*/ 0 w 2880"/>
              <a:gd name="T15" fmla="*/ 0 h 313"/>
              <a:gd name="T16" fmla="*/ 0 w 2880"/>
              <a:gd name="T17" fmla="*/ 157 h 313"/>
              <a:gd name="T18" fmla="*/ 2030 w 2880"/>
              <a:gd name="T19" fmla="*/ 157 h 313"/>
              <a:gd name="T20" fmla="*/ 2313 w 2880"/>
              <a:gd name="T21" fmla="*/ 137 h 313"/>
              <a:gd name="T22" fmla="*/ 2313 w 2880"/>
              <a:gd name="T23" fmla="*/ 137 h 313"/>
              <a:gd name="T24" fmla="*/ 2313 w 2880"/>
              <a:gd name="T25" fmla="*/ 137 h 313"/>
              <a:gd name="T26" fmla="*/ 1860 w 2880"/>
              <a:gd name="T27" fmla="*/ 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80" h="313">
                <a:moveTo>
                  <a:pt x="2880" y="20"/>
                </a:moveTo>
                <a:cubicBezTo>
                  <a:pt x="2789" y="20"/>
                  <a:pt x="2789" y="20"/>
                  <a:pt x="2789" y="20"/>
                </a:cubicBezTo>
                <a:cubicBezTo>
                  <a:pt x="2500" y="20"/>
                  <a:pt x="2393" y="107"/>
                  <a:pt x="2313" y="137"/>
                </a:cubicBezTo>
                <a:cubicBezTo>
                  <a:pt x="2411" y="217"/>
                  <a:pt x="2542" y="313"/>
                  <a:pt x="2784" y="313"/>
                </a:cubicBezTo>
                <a:cubicBezTo>
                  <a:pt x="2842" y="313"/>
                  <a:pt x="2880" y="313"/>
                  <a:pt x="2880" y="313"/>
                </a:cubicBezTo>
                <a:cubicBezTo>
                  <a:pt x="2880" y="20"/>
                  <a:pt x="2880" y="20"/>
                  <a:pt x="2880" y="20"/>
                </a:cubicBezTo>
                <a:moveTo>
                  <a:pt x="186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57"/>
                  <a:pt x="0" y="157"/>
                  <a:pt x="0" y="157"/>
                </a:cubicBezTo>
                <a:cubicBezTo>
                  <a:pt x="2030" y="157"/>
                  <a:pt x="2030" y="157"/>
                  <a:pt x="2030" y="157"/>
                </a:cubicBezTo>
                <a:cubicBezTo>
                  <a:pt x="2214" y="157"/>
                  <a:pt x="2274" y="152"/>
                  <a:pt x="2313" y="137"/>
                </a:cubicBezTo>
                <a:cubicBezTo>
                  <a:pt x="2313" y="137"/>
                  <a:pt x="2313" y="137"/>
                  <a:pt x="2313" y="137"/>
                </a:cubicBezTo>
                <a:cubicBezTo>
                  <a:pt x="2313" y="137"/>
                  <a:pt x="2313" y="137"/>
                  <a:pt x="2313" y="137"/>
                </a:cubicBezTo>
                <a:cubicBezTo>
                  <a:pt x="2216" y="57"/>
                  <a:pt x="2053" y="0"/>
                  <a:pt x="1860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 sz="1286"/>
          </a:p>
        </p:txBody>
      </p:sp>
      <p:sp>
        <p:nvSpPr>
          <p:cNvPr id="33" name="Freeform 24"/>
          <p:cNvSpPr>
            <a:spLocks/>
          </p:cNvSpPr>
          <p:nvPr/>
        </p:nvSpPr>
        <p:spPr bwMode="auto">
          <a:xfrm>
            <a:off x="-22126" y="5687269"/>
            <a:ext cx="7362826" cy="433387"/>
          </a:xfrm>
          <a:custGeom>
            <a:avLst/>
            <a:gdLst>
              <a:gd name="T0" fmla="*/ 2313 w 2313"/>
              <a:gd name="T1" fmla="*/ 117 h 136"/>
              <a:gd name="T2" fmla="*/ 1860 w 2313"/>
              <a:gd name="T3" fmla="*/ 0 h 136"/>
              <a:gd name="T4" fmla="*/ 0 w 2313"/>
              <a:gd name="T5" fmla="*/ 0 h 136"/>
              <a:gd name="T6" fmla="*/ 0 w 2313"/>
              <a:gd name="T7" fmla="*/ 136 h 136"/>
              <a:gd name="T8" fmla="*/ 2030 w 2313"/>
              <a:gd name="T9" fmla="*/ 136 h 136"/>
              <a:gd name="T10" fmla="*/ 2313 w 2313"/>
              <a:gd name="T11" fmla="*/ 117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13" h="136">
                <a:moveTo>
                  <a:pt x="2313" y="117"/>
                </a:moveTo>
                <a:cubicBezTo>
                  <a:pt x="2204" y="55"/>
                  <a:pt x="2053" y="0"/>
                  <a:pt x="186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36"/>
                  <a:pt x="0" y="136"/>
                  <a:pt x="0" y="136"/>
                </a:cubicBezTo>
                <a:cubicBezTo>
                  <a:pt x="2030" y="136"/>
                  <a:pt x="2030" y="136"/>
                  <a:pt x="2030" y="136"/>
                </a:cubicBezTo>
                <a:cubicBezTo>
                  <a:pt x="2214" y="136"/>
                  <a:pt x="2274" y="132"/>
                  <a:pt x="2313" y="117"/>
                </a:cubicBezTo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 sz="1286"/>
          </a:p>
        </p:txBody>
      </p:sp>
      <p:sp>
        <p:nvSpPr>
          <p:cNvPr id="34" name="Freeform 25"/>
          <p:cNvSpPr>
            <a:spLocks/>
          </p:cNvSpPr>
          <p:nvPr/>
        </p:nvSpPr>
        <p:spPr bwMode="auto">
          <a:xfrm>
            <a:off x="7340700" y="5687269"/>
            <a:ext cx="1804987" cy="869950"/>
          </a:xfrm>
          <a:custGeom>
            <a:avLst/>
            <a:gdLst>
              <a:gd name="T0" fmla="*/ 476 w 567"/>
              <a:gd name="T1" fmla="*/ 0 h 273"/>
              <a:gd name="T2" fmla="*/ 0 w 567"/>
              <a:gd name="T3" fmla="*/ 117 h 273"/>
              <a:gd name="T4" fmla="*/ 471 w 567"/>
              <a:gd name="T5" fmla="*/ 273 h 273"/>
              <a:gd name="T6" fmla="*/ 567 w 567"/>
              <a:gd name="T7" fmla="*/ 273 h 273"/>
              <a:gd name="T8" fmla="*/ 567 w 567"/>
              <a:gd name="T9" fmla="*/ 0 h 273"/>
              <a:gd name="T10" fmla="*/ 476 w 567"/>
              <a:gd name="T11" fmla="*/ 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7" h="273">
                <a:moveTo>
                  <a:pt x="476" y="0"/>
                </a:moveTo>
                <a:cubicBezTo>
                  <a:pt x="187" y="0"/>
                  <a:pt x="80" y="87"/>
                  <a:pt x="0" y="117"/>
                </a:cubicBezTo>
                <a:cubicBezTo>
                  <a:pt x="128" y="190"/>
                  <a:pt x="229" y="273"/>
                  <a:pt x="471" y="273"/>
                </a:cubicBezTo>
                <a:cubicBezTo>
                  <a:pt x="529" y="273"/>
                  <a:pt x="567" y="273"/>
                  <a:pt x="567" y="273"/>
                </a:cubicBezTo>
                <a:cubicBezTo>
                  <a:pt x="567" y="0"/>
                  <a:pt x="567" y="0"/>
                  <a:pt x="567" y="0"/>
                </a:cubicBezTo>
                <a:lnTo>
                  <a:pt x="4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 sz="1286"/>
          </a:p>
        </p:txBody>
      </p:sp>
      <p:pic>
        <p:nvPicPr>
          <p:cNvPr id="18" name="Picture 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6541" y="5799193"/>
            <a:ext cx="655638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9"/>
          <p:cNvGrpSpPr/>
          <p:nvPr/>
        </p:nvGrpSpPr>
        <p:grpSpPr>
          <a:xfrm>
            <a:off x="409274" y="5930955"/>
            <a:ext cx="814388" cy="95250"/>
            <a:chOff x="3495675" y="5969000"/>
            <a:chExt cx="814388" cy="95250"/>
          </a:xfrm>
          <a:solidFill>
            <a:schemeClr val="accent1"/>
          </a:solidFill>
        </p:grpSpPr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3495675" y="5997575"/>
              <a:ext cx="98425" cy="66675"/>
            </a:xfrm>
            <a:custGeom>
              <a:avLst/>
              <a:gdLst>
                <a:gd name="T0" fmla="*/ 31 w 31"/>
                <a:gd name="T1" fmla="*/ 0 h 21"/>
                <a:gd name="T2" fmla="*/ 25 w 31"/>
                <a:gd name="T3" fmla="*/ 21 h 21"/>
                <a:gd name="T4" fmla="*/ 19 w 31"/>
                <a:gd name="T5" fmla="*/ 21 h 21"/>
                <a:gd name="T6" fmla="*/ 16 w 31"/>
                <a:gd name="T7" fmla="*/ 9 h 21"/>
                <a:gd name="T8" fmla="*/ 15 w 31"/>
                <a:gd name="T9" fmla="*/ 7 h 21"/>
                <a:gd name="T10" fmla="*/ 15 w 31"/>
                <a:gd name="T11" fmla="*/ 7 h 21"/>
                <a:gd name="T12" fmla="*/ 15 w 31"/>
                <a:gd name="T13" fmla="*/ 9 h 21"/>
                <a:gd name="T14" fmla="*/ 12 w 31"/>
                <a:gd name="T15" fmla="*/ 21 h 21"/>
                <a:gd name="T16" fmla="*/ 6 w 31"/>
                <a:gd name="T17" fmla="*/ 21 h 21"/>
                <a:gd name="T18" fmla="*/ 0 w 31"/>
                <a:gd name="T19" fmla="*/ 0 h 21"/>
                <a:gd name="T20" fmla="*/ 5 w 31"/>
                <a:gd name="T21" fmla="*/ 0 h 21"/>
                <a:gd name="T22" fmla="*/ 8 w 31"/>
                <a:gd name="T23" fmla="*/ 13 h 21"/>
                <a:gd name="T24" fmla="*/ 9 w 31"/>
                <a:gd name="T25" fmla="*/ 16 h 21"/>
                <a:gd name="T26" fmla="*/ 9 w 31"/>
                <a:gd name="T27" fmla="*/ 16 h 21"/>
                <a:gd name="T28" fmla="*/ 10 w 31"/>
                <a:gd name="T29" fmla="*/ 13 h 21"/>
                <a:gd name="T30" fmla="*/ 13 w 31"/>
                <a:gd name="T31" fmla="*/ 0 h 21"/>
                <a:gd name="T32" fmla="*/ 18 w 31"/>
                <a:gd name="T33" fmla="*/ 0 h 21"/>
                <a:gd name="T34" fmla="*/ 21 w 31"/>
                <a:gd name="T35" fmla="*/ 13 h 21"/>
                <a:gd name="T36" fmla="*/ 22 w 31"/>
                <a:gd name="T37" fmla="*/ 16 h 21"/>
                <a:gd name="T38" fmla="*/ 22 w 31"/>
                <a:gd name="T39" fmla="*/ 16 h 21"/>
                <a:gd name="T40" fmla="*/ 23 w 31"/>
                <a:gd name="T41" fmla="*/ 12 h 21"/>
                <a:gd name="T42" fmla="*/ 26 w 31"/>
                <a:gd name="T43" fmla="*/ 0 h 21"/>
                <a:gd name="T44" fmla="*/ 31 w 31"/>
                <a:gd name="T4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21">
                  <a:moveTo>
                    <a:pt x="31" y="0"/>
                  </a:moveTo>
                  <a:cubicBezTo>
                    <a:pt x="29" y="7"/>
                    <a:pt x="27" y="14"/>
                    <a:pt x="25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4" y="14"/>
                    <a:pt x="1" y="7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5"/>
                    <a:pt x="7" y="9"/>
                    <a:pt x="8" y="13"/>
                  </a:cubicBezTo>
                  <a:cubicBezTo>
                    <a:pt x="8" y="14"/>
                    <a:pt x="9" y="15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5"/>
                    <a:pt x="23" y="13"/>
                    <a:pt x="23" y="12"/>
                  </a:cubicBezTo>
                  <a:cubicBezTo>
                    <a:pt x="24" y="8"/>
                    <a:pt x="25" y="4"/>
                    <a:pt x="26" y="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  <p:sp>
          <p:nvSpPr>
            <p:cNvPr id="21" name="Freeform 27"/>
            <p:cNvSpPr>
              <a:spLocks/>
            </p:cNvSpPr>
            <p:nvPr/>
          </p:nvSpPr>
          <p:spPr bwMode="auto">
            <a:xfrm>
              <a:off x="3603625" y="5997575"/>
              <a:ext cx="98425" cy="66675"/>
            </a:xfrm>
            <a:custGeom>
              <a:avLst/>
              <a:gdLst>
                <a:gd name="T0" fmla="*/ 31 w 31"/>
                <a:gd name="T1" fmla="*/ 0 h 21"/>
                <a:gd name="T2" fmla="*/ 25 w 31"/>
                <a:gd name="T3" fmla="*/ 21 h 21"/>
                <a:gd name="T4" fmla="*/ 19 w 31"/>
                <a:gd name="T5" fmla="*/ 21 h 21"/>
                <a:gd name="T6" fmla="*/ 16 w 31"/>
                <a:gd name="T7" fmla="*/ 9 h 21"/>
                <a:gd name="T8" fmla="*/ 15 w 31"/>
                <a:gd name="T9" fmla="*/ 7 h 21"/>
                <a:gd name="T10" fmla="*/ 15 w 31"/>
                <a:gd name="T11" fmla="*/ 7 h 21"/>
                <a:gd name="T12" fmla="*/ 15 w 31"/>
                <a:gd name="T13" fmla="*/ 9 h 21"/>
                <a:gd name="T14" fmla="*/ 12 w 31"/>
                <a:gd name="T15" fmla="*/ 21 h 21"/>
                <a:gd name="T16" fmla="*/ 6 w 31"/>
                <a:gd name="T17" fmla="*/ 21 h 21"/>
                <a:gd name="T18" fmla="*/ 0 w 31"/>
                <a:gd name="T19" fmla="*/ 0 h 21"/>
                <a:gd name="T20" fmla="*/ 5 w 31"/>
                <a:gd name="T21" fmla="*/ 0 h 21"/>
                <a:gd name="T22" fmla="*/ 8 w 31"/>
                <a:gd name="T23" fmla="*/ 13 h 21"/>
                <a:gd name="T24" fmla="*/ 9 w 31"/>
                <a:gd name="T25" fmla="*/ 16 h 21"/>
                <a:gd name="T26" fmla="*/ 9 w 31"/>
                <a:gd name="T27" fmla="*/ 16 h 21"/>
                <a:gd name="T28" fmla="*/ 10 w 31"/>
                <a:gd name="T29" fmla="*/ 13 h 21"/>
                <a:gd name="T30" fmla="*/ 13 w 31"/>
                <a:gd name="T31" fmla="*/ 0 h 21"/>
                <a:gd name="T32" fmla="*/ 18 w 31"/>
                <a:gd name="T33" fmla="*/ 0 h 21"/>
                <a:gd name="T34" fmla="*/ 22 w 31"/>
                <a:gd name="T35" fmla="*/ 13 h 21"/>
                <a:gd name="T36" fmla="*/ 22 w 31"/>
                <a:gd name="T37" fmla="*/ 16 h 21"/>
                <a:gd name="T38" fmla="*/ 22 w 31"/>
                <a:gd name="T39" fmla="*/ 16 h 21"/>
                <a:gd name="T40" fmla="*/ 23 w 31"/>
                <a:gd name="T41" fmla="*/ 12 h 21"/>
                <a:gd name="T42" fmla="*/ 26 w 31"/>
                <a:gd name="T43" fmla="*/ 0 h 21"/>
                <a:gd name="T44" fmla="*/ 31 w 31"/>
                <a:gd name="T4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21">
                  <a:moveTo>
                    <a:pt x="31" y="0"/>
                  </a:moveTo>
                  <a:cubicBezTo>
                    <a:pt x="29" y="7"/>
                    <a:pt x="27" y="14"/>
                    <a:pt x="25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4" y="14"/>
                    <a:pt x="2" y="7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5"/>
                    <a:pt x="7" y="9"/>
                    <a:pt x="8" y="13"/>
                  </a:cubicBezTo>
                  <a:cubicBezTo>
                    <a:pt x="8" y="14"/>
                    <a:pt x="9" y="15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5"/>
                    <a:pt x="23" y="13"/>
                    <a:pt x="23" y="12"/>
                  </a:cubicBezTo>
                  <a:cubicBezTo>
                    <a:pt x="24" y="8"/>
                    <a:pt x="25" y="4"/>
                    <a:pt x="26" y="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3711575" y="5997575"/>
              <a:ext cx="98425" cy="66675"/>
            </a:xfrm>
            <a:custGeom>
              <a:avLst/>
              <a:gdLst>
                <a:gd name="T0" fmla="*/ 31 w 31"/>
                <a:gd name="T1" fmla="*/ 0 h 21"/>
                <a:gd name="T2" fmla="*/ 25 w 31"/>
                <a:gd name="T3" fmla="*/ 21 h 21"/>
                <a:gd name="T4" fmla="*/ 19 w 31"/>
                <a:gd name="T5" fmla="*/ 21 h 21"/>
                <a:gd name="T6" fmla="*/ 16 w 31"/>
                <a:gd name="T7" fmla="*/ 9 h 21"/>
                <a:gd name="T8" fmla="*/ 15 w 31"/>
                <a:gd name="T9" fmla="*/ 7 h 21"/>
                <a:gd name="T10" fmla="*/ 15 w 31"/>
                <a:gd name="T11" fmla="*/ 7 h 21"/>
                <a:gd name="T12" fmla="*/ 15 w 31"/>
                <a:gd name="T13" fmla="*/ 9 h 21"/>
                <a:gd name="T14" fmla="*/ 12 w 31"/>
                <a:gd name="T15" fmla="*/ 21 h 21"/>
                <a:gd name="T16" fmla="*/ 6 w 31"/>
                <a:gd name="T17" fmla="*/ 21 h 21"/>
                <a:gd name="T18" fmla="*/ 0 w 31"/>
                <a:gd name="T19" fmla="*/ 0 h 21"/>
                <a:gd name="T20" fmla="*/ 5 w 31"/>
                <a:gd name="T21" fmla="*/ 0 h 21"/>
                <a:gd name="T22" fmla="*/ 8 w 31"/>
                <a:gd name="T23" fmla="*/ 13 h 21"/>
                <a:gd name="T24" fmla="*/ 9 w 31"/>
                <a:gd name="T25" fmla="*/ 16 h 21"/>
                <a:gd name="T26" fmla="*/ 9 w 31"/>
                <a:gd name="T27" fmla="*/ 16 h 21"/>
                <a:gd name="T28" fmla="*/ 10 w 31"/>
                <a:gd name="T29" fmla="*/ 13 h 21"/>
                <a:gd name="T30" fmla="*/ 13 w 31"/>
                <a:gd name="T31" fmla="*/ 0 h 21"/>
                <a:gd name="T32" fmla="*/ 18 w 31"/>
                <a:gd name="T33" fmla="*/ 0 h 21"/>
                <a:gd name="T34" fmla="*/ 22 w 31"/>
                <a:gd name="T35" fmla="*/ 13 h 21"/>
                <a:gd name="T36" fmla="*/ 22 w 31"/>
                <a:gd name="T37" fmla="*/ 16 h 21"/>
                <a:gd name="T38" fmla="*/ 22 w 31"/>
                <a:gd name="T39" fmla="*/ 16 h 21"/>
                <a:gd name="T40" fmla="*/ 23 w 31"/>
                <a:gd name="T41" fmla="*/ 12 h 21"/>
                <a:gd name="T42" fmla="*/ 26 w 31"/>
                <a:gd name="T43" fmla="*/ 0 h 21"/>
                <a:gd name="T44" fmla="*/ 31 w 31"/>
                <a:gd name="T4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21">
                  <a:moveTo>
                    <a:pt x="31" y="0"/>
                  </a:moveTo>
                  <a:cubicBezTo>
                    <a:pt x="29" y="7"/>
                    <a:pt x="27" y="14"/>
                    <a:pt x="25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4" y="14"/>
                    <a:pt x="2" y="7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5"/>
                    <a:pt x="7" y="9"/>
                    <a:pt x="8" y="13"/>
                  </a:cubicBezTo>
                  <a:cubicBezTo>
                    <a:pt x="9" y="14"/>
                    <a:pt x="9" y="15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5"/>
                    <a:pt x="23" y="13"/>
                    <a:pt x="23" y="12"/>
                  </a:cubicBezTo>
                  <a:cubicBezTo>
                    <a:pt x="24" y="8"/>
                    <a:pt x="25" y="4"/>
                    <a:pt x="26" y="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  <p:sp>
          <p:nvSpPr>
            <p:cNvPr id="23" name="Oval 29"/>
            <p:cNvSpPr>
              <a:spLocks noChangeArrowheads="1"/>
            </p:cNvSpPr>
            <p:nvPr/>
          </p:nvSpPr>
          <p:spPr bwMode="auto">
            <a:xfrm>
              <a:off x="3819525" y="6042025"/>
              <a:ext cx="19050" cy="22225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3851275" y="5997575"/>
              <a:ext cx="50800" cy="66675"/>
            </a:xfrm>
            <a:custGeom>
              <a:avLst/>
              <a:gdLst>
                <a:gd name="T0" fmla="*/ 16 w 16"/>
                <a:gd name="T1" fmla="*/ 20 h 21"/>
                <a:gd name="T2" fmla="*/ 10 w 16"/>
                <a:gd name="T3" fmla="*/ 21 h 21"/>
                <a:gd name="T4" fmla="*/ 0 w 16"/>
                <a:gd name="T5" fmla="*/ 11 h 21"/>
                <a:gd name="T6" fmla="*/ 10 w 16"/>
                <a:gd name="T7" fmla="*/ 0 h 21"/>
                <a:gd name="T8" fmla="*/ 16 w 16"/>
                <a:gd name="T9" fmla="*/ 1 h 21"/>
                <a:gd name="T10" fmla="*/ 14 w 16"/>
                <a:gd name="T11" fmla="*/ 5 h 21"/>
                <a:gd name="T12" fmla="*/ 11 w 16"/>
                <a:gd name="T13" fmla="*/ 4 h 21"/>
                <a:gd name="T14" fmla="*/ 6 w 16"/>
                <a:gd name="T15" fmla="*/ 10 h 21"/>
                <a:gd name="T16" fmla="*/ 11 w 16"/>
                <a:gd name="T17" fmla="*/ 17 h 21"/>
                <a:gd name="T18" fmla="*/ 15 w 16"/>
                <a:gd name="T19" fmla="*/ 16 h 21"/>
                <a:gd name="T20" fmla="*/ 16 w 16"/>
                <a:gd name="T2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1">
                  <a:moveTo>
                    <a:pt x="16" y="20"/>
                  </a:moveTo>
                  <a:cubicBezTo>
                    <a:pt x="14" y="21"/>
                    <a:pt x="12" y="21"/>
                    <a:pt x="10" y="21"/>
                  </a:cubicBezTo>
                  <a:cubicBezTo>
                    <a:pt x="3" y="21"/>
                    <a:pt x="0" y="17"/>
                    <a:pt x="0" y="11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7" y="4"/>
                    <a:pt x="6" y="6"/>
                    <a:pt x="6" y="10"/>
                  </a:cubicBezTo>
                  <a:cubicBezTo>
                    <a:pt x="6" y="15"/>
                    <a:pt x="7" y="17"/>
                    <a:pt x="11" y="17"/>
                  </a:cubicBezTo>
                  <a:cubicBezTo>
                    <a:pt x="12" y="17"/>
                    <a:pt x="14" y="17"/>
                    <a:pt x="15" y="16"/>
                  </a:cubicBez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3911600" y="5997575"/>
              <a:ext cx="47625" cy="66675"/>
            </a:xfrm>
            <a:custGeom>
              <a:avLst/>
              <a:gdLst>
                <a:gd name="T0" fmla="*/ 6 w 15"/>
                <a:gd name="T1" fmla="*/ 21 h 21"/>
                <a:gd name="T2" fmla="*/ 0 w 15"/>
                <a:gd name="T3" fmla="*/ 20 h 21"/>
                <a:gd name="T4" fmla="*/ 1 w 15"/>
                <a:gd name="T5" fmla="*/ 16 h 21"/>
                <a:gd name="T6" fmla="*/ 6 w 15"/>
                <a:gd name="T7" fmla="*/ 17 h 21"/>
                <a:gd name="T8" fmla="*/ 9 w 15"/>
                <a:gd name="T9" fmla="*/ 15 h 21"/>
                <a:gd name="T10" fmla="*/ 6 w 15"/>
                <a:gd name="T11" fmla="*/ 12 h 21"/>
                <a:gd name="T12" fmla="*/ 0 w 15"/>
                <a:gd name="T13" fmla="*/ 6 h 21"/>
                <a:gd name="T14" fmla="*/ 8 w 15"/>
                <a:gd name="T15" fmla="*/ 0 h 21"/>
                <a:gd name="T16" fmla="*/ 13 w 15"/>
                <a:gd name="T17" fmla="*/ 0 h 21"/>
                <a:gd name="T18" fmla="*/ 13 w 15"/>
                <a:gd name="T19" fmla="*/ 4 h 21"/>
                <a:gd name="T20" fmla="*/ 9 w 15"/>
                <a:gd name="T21" fmla="*/ 4 h 21"/>
                <a:gd name="T22" fmla="*/ 6 w 15"/>
                <a:gd name="T23" fmla="*/ 6 h 21"/>
                <a:gd name="T24" fmla="*/ 9 w 15"/>
                <a:gd name="T25" fmla="*/ 9 h 21"/>
                <a:gd name="T26" fmla="*/ 15 w 15"/>
                <a:gd name="T27" fmla="*/ 14 h 21"/>
                <a:gd name="T28" fmla="*/ 6 w 15"/>
                <a:gd name="T2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1">
                  <a:moveTo>
                    <a:pt x="6" y="21"/>
                  </a:moveTo>
                  <a:cubicBezTo>
                    <a:pt x="4" y="21"/>
                    <a:pt x="2" y="21"/>
                    <a:pt x="0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3" y="17"/>
                    <a:pt x="5" y="17"/>
                    <a:pt x="6" y="17"/>
                  </a:cubicBezTo>
                  <a:cubicBezTo>
                    <a:pt x="8" y="17"/>
                    <a:pt x="9" y="16"/>
                    <a:pt x="9" y="15"/>
                  </a:cubicBezTo>
                  <a:cubicBezTo>
                    <a:pt x="9" y="14"/>
                    <a:pt x="8" y="13"/>
                    <a:pt x="6" y="12"/>
                  </a:cubicBezTo>
                  <a:cubicBezTo>
                    <a:pt x="3" y="11"/>
                    <a:pt x="0" y="10"/>
                    <a:pt x="0" y="6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0" y="0"/>
                    <a:pt x="12" y="0"/>
                    <a:pt x="13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6" y="4"/>
                    <a:pt x="6" y="5"/>
                    <a:pt x="6" y="6"/>
                  </a:cubicBezTo>
                  <a:cubicBezTo>
                    <a:pt x="6" y="7"/>
                    <a:pt x="7" y="8"/>
                    <a:pt x="9" y="9"/>
                  </a:cubicBezTo>
                  <a:cubicBezTo>
                    <a:pt x="13" y="10"/>
                    <a:pt x="15" y="11"/>
                    <a:pt x="15" y="14"/>
                  </a:cubicBezTo>
                  <a:cubicBezTo>
                    <a:pt x="15" y="18"/>
                    <a:pt x="11" y="21"/>
                    <a:pt x="6" y="2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  <p:sp>
          <p:nvSpPr>
            <p:cNvPr id="26" name="Freeform 32"/>
            <p:cNvSpPr>
              <a:spLocks noEditPoints="1"/>
            </p:cNvSpPr>
            <p:nvPr/>
          </p:nvSpPr>
          <p:spPr bwMode="auto">
            <a:xfrm>
              <a:off x="3965575" y="5969000"/>
              <a:ext cx="28575" cy="95250"/>
            </a:xfrm>
            <a:custGeom>
              <a:avLst/>
              <a:gdLst>
                <a:gd name="T0" fmla="*/ 4 w 9"/>
                <a:gd name="T1" fmla="*/ 30 h 30"/>
                <a:gd name="T2" fmla="*/ 4 w 9"/>
                <a:gd name="T3" fmla="*/ 13 h 30"/>
                <a:gd name="T4" fmla="*/ 0 w 9"/>
                <a:gd name="T5" fmla="*/ 13 h 30"/>
                <a:gd name="T6" fmla="*/ 0 w 9"/>
                <a:gd name="T7" fmla="*/ 9 h 30"/>
                <a:gd name="T8" fmla="*/ 9 w 9"/>
                <a:gd name="T9" fmla="*/ 9 h 30"/>
                <a:gd name="T10" fmla="*/ 9 w 9"/>
                <a:gd name="T11" fmla="*/ 30 h 30"/>
                <a:gd name="T12" fmla="*/ 4 w 9"/>
                <a:gd name="T13" fmla="*/ 30 h 30"/>
                <a:gd name="T14" fmla="*/ 6 w 9"/>
                <a:gd name="T15" fmla="*/ 6 h 30"/>
                <a:gd name="T16" fmla="*/ 3 w 9"/>
                <a:gd name="T17" fmla="*/ 3 h 30"/>
                <a:gd name="T18" fmla="*/ 6 w 9"/>
                <a:gd name="T19" fmla="*/ 0 h 30"/>
                <a:gd name="T20" fmla="*/ 9 w 9"/>
                <a:gd name="T21" fmla="*/ 3 h 30"/>
                <a:gd name="T22" fmla="*/ 6 w 9"/>
                <a:gd name="T23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30">
                  <a:moveTo>
                    <a:pt x="4" y="30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0"/>
                    <a:pt x="9" y="30"/>
                    <a:pt x="9" y="30"/>
                  </a:cubicBezTo>
                  <a:lnTo>
                    <a:pt x="4" y="30"/>
                  </a:lnTo>
                  <a:close/>
                  <a:moveTo>
                    <a:pt x="6" y="6"/>
                  </a:moveTo>
                  <a:cubicBezTo>
                    <a:pt x="4" y="6"/>
                    <a:pt x="3" y="5"/>
                    <a:pt x="3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5"/>
                    <a:pt x="8" y="6"/>
                    <a:pt x="6" y="6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4013200" y="5997575"/>
              <a:ext cx="39687" cy="66675"/>
            </a:xfrm>
            <a:custGeom>
              <a:avLst/>
              <a:gdLst>
                <a:gd name="T0" fmla="*/ 11 w 12"/>
                <a:gd name="T1" fmla="*/ 5 h 21"/>
                <a:gd name="T2" fmla="*/ 9 w 12"/>
                <a:gd name="T3" fmla="*/ 5 h 21"/>
                <a:gd name="T4" fmla="*/ 5 w 12"/>
                <a:gd name="T5" fmla="*/ 8 h 21"/>
                <a:gd name="T6" fmla="*/ 5 w 12"/>
                <a:gd name="T7" fmla="*/ 21 h 21"/>
                <a:gd name="T8" fmla="*/ 0 w 12"/>
                <a:gd name="T9" fmla="*/ 21 h 21"/>
                <a:gd name="T10" fmla="*/ 0 w 12"/>
                <a:gd name="T11" fmla="*/ 0 h 21"/>
                <a:gd name="T12" fmla="*/ 4 w 12"/>
                <a:gd name="T13" fmla="*/ 0 h 21"/>
                <a:gd name="T14" fmla="*/ 4 w 12"/>
                <a:gd name="T15" fmla="*/ 4 h 21"/>
                <a:gd name="T16" fmla="*/ 10 w 12"/>
                <a:gd name="T17" fmla="*/ 0 h 21"/>
                <a:gd name="T18" fmla="*/ 12 w 12"/>
                <a:gd name="T19" fmla="*/ 0 h 21"/>
                <a:gd name="T20" fmla="*/ 11 w 12"/>
                <a:gd name="T21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21">
                  <a:moveTo>
                    <a:pt x="11" y="5"/>
                  </a:moveTo>
                  <a:cubicBezTo>
                    <a:pt x="11" y="5"/>
                    <a:pt x="10" y="5"/>
                    <a:pt x="9" y="5"/>
                  </a:cubicBezTo>
                  <a:cubicBezTo>
                    <a:pt x="8" y="5"/>
                    <a:pt x="7" y="6"/>
                    <a:pt x="5" y="8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1"/>
                    <a:pt x="8" y="0"/>
                    <a:pt x="10" y="0"/>
                  </a:cubicBezTo>
                  <a:cubicBezTo>
                    <a:pt x="11" y="0"/>
                    <a:pt x="11" y="0"/>
                    <a:pt x="12" y="0"/>
                  </a:cubicBezTo>
                  <a:lnTo>
                    <a:pt x="11" y="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4062413" y="5997575"/>
              <a:ext cx="66675" cy="66675"/>
            </a:xfrm>
            <a:custGeom>
              <a:avLst/>
              <a:gdLst>
                <a:gd name="T0" fmla="*/ 10 w 21"/>
                <a:gd name="T1" fmla="*/ 21 h 21"/>
                <a:gd name="T2" fmla="*/ 0 w 21"/>
                <a:gd name="T3" fmla="*/ 11 h 21"/>
                <a:gd name="T4" fmla="*/ 10 w 21"/>
                <a:gd name="T5" fmla="*/ 0 h 21"/>
                <a:gd name="T6" fmla="*/ 21 w 21"/>
                <a:gd name="T7" fmla="*/ 10 h 21"/>
                <a:gd name="T8" fmla="*/ 10 w 21"/>
                <a:gd name="T9" fmla="*/ 21 h 21"/>
                <a:gd name="T10" fmla="*/ 10 w 21"/>
                <a:gd name="T11" fmla="*/ 4 h 21"/>
                <a:gd name="T12" fmla="*/ 5 w 21"/>
                <a:gd name="T13" fmla="*/ 10 h 21"/>
                <a:gd name="T14" fmla="*/ 10 w 21"/>
                <a:gd name="T15" fmla="*/ 17 h 21"/>
                <a:gd name="T16" fmla="*/ 15 w 21"/>
                <a:gd name="T17" fmla="*/ 11 h 21"/>
                <a:gd name="T18" fmla="*/ 10 w 21"/>
                <a:gd name="T1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cubicBezTo>
                    <a:pt x="3" y="21"/>
                    <a:pt x="0" y="17"/>
                    <a:pt x="0" y="11"/>
                  </a:cubicBezTo>
                  <a:cubicBezTo>
                    <a:pt x="0" y="4"/>
                    <a:pt x="3" y="0"/>
                    <a:pt x="10" y="0"/>
                  </a:cubicBezTo>
                  <a:cubicBezTo>
                    <a:pt x="17" y="0"/>
                    <a:pt x="21" y="4"/>
                    <a:pt x="21" y="10"/>
                  </a:cubicBezTo>
                  <a:cubicBezTo>
                    <a:pt x="21" y="17"/>
                    <a:pt x="17" y="21"/>
                    <a:pt x="10" y="21"/>
                  </a:cubicBezTo>
                  <a:moveTo>
                    <a:pt x="10" y="4"/>
                  </a:moveTo>
                  <a:cubicBezTo>
                    <a:pt x="7" y="4"/>
                    <a:pt x="5" y="7"/>
                    <a:pt x="5" y="10"/>
                  </a:cubicBezTo>
                  <a:cubicBezTo>
                    <a:pt x="5" y="14"/>
                    <a:pt x="6" y="17"/>
                    <a:pt x="10" y="17"/>
                  </a:cubicBezTo>
                  <a:cubicBezTo>
                    <a:pt x="14" y="17"/>
                    <a:pt x="15" y="14"/>
                    <a:pt x="15" y="11"/>
                  </a:cubicBezTo>
                  <a:cubicBezTo>
                    <a:pt x="15" y="6"/>
                    <a:pt x="14" y="4"/>
                    <a:pt x="10" y="4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  <p:sp>
          <p:nvSpPr>
            <p:cNvPr id="29" name="Oval 35"/>
            <p:cNvSpPr>
              <a:spLocks noChangeArrowheads="1"/>
            </p:cNvSpPr>
            <p:nvPr/>
          </p:nvSpPr>
          <p:spPr bwMode="auto">
            <a:xfrm>
              <a:off x="4141788" y="6042025"/>
              <a:ext cx="19050" cy="22225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  <p:sp>
          <p:nvSpPr>
            <p:cNvPr id="30" name="Freeform 36"/>
            <p:cNvSpPr>
              <a:spLocks noEditPoints="1"/>
            </p:cNvSpPr>
            <p:nvPr/>
          </p:nvSpPr>
          <p:spPr bwMode="auto">
            <a:xfrm>
              <a:off x="4176713" y="5997575"/>
              <a:ext cx="57150" cy="66675"/>
            </a:xfrm>
            <a:custGeom>
              <a:avLst/>
              <a:gdLst>
                <a:gd name="T0" fmla="*/ 14 w 18"/>
                <a:gd name="T1" fmla="*/ 21 h 21"/>
                <a:gd name="T2" fmla="*/ 13 w 18"/>
                <a:gd name="T3" fmla="*/ 19 h 21"/>
                <a:gd name="T4" fmla="*/ 7 w 18"/>
                <a:gd name="T5" fmla="*/ 21 h 21"/>
                <a:gd name="T6" fmla="*/ 0 w 18"/>
                <a:gd name="T7" fmla="*/ 15 h 21"/>
                <a:gd name="T8" fmla="*/ 10 w 18"/>
                <a:gd name="T9" fmla="*/ 8 h 21"/>
                <a:gd name="T10" fmla="*/ 13 w 18"/>
                <a:gd name="T11" fmla="*/ 8 h 21"/>
                <a:gd name="T12" fmla="*/ 13 w 18"/>
                <a:gd name="T13" fmla="*/ 7 h 21"/>
                <a:gd name="T14" fmla="*/ 8 w 18"/>
                <a:gd name="T15" fmla="*/ 4 h 21"/>
                <a:gd name="T16" fmla="*/ 2 w 18"/>
                <a:gd name="T17" fmla="*/ 5 h 21"/>
                <a:gd name="T18" fmla="*/ 2 w 18"/>
                <a:gd name="T19" fmla="*/ 1 h 21"/>
                <a:gd name="T20" fmla="*/ 9 w 18"/>
                <a:gd name="T21" fmla="*/ 0 h 21"/>
                <a:gd name="T22" fmla="*/ 18 w 18"/>
                <a:gd name="T23" fmla="*/ 7 h 21"/>
                <a:gd name="T24" fmla="*/ 18 w 18"/>
                <a:gd name="T25" fmla="*/ 21 h 21"/>
                <a:gd name="T26" fmla="*/ 14 w 18"/>
                <a:gd name="T27" fmla="*/ 21 h 21"/>
                <a:gd name="T28" fmla="*/ 13 w 18"/>
                <a:gd name="T29" fmla="*/ 12 h 21"/>
                <a:gd name="T30" fmla="*/ 10 w 18"/>
                <a:gd name="T31" fmla="*/ 12 h 21"/>
                <a:gd name="T32" fmla="*/ 5 w 18"/>
                <a:gd name="T33" fmla="*/ 15 h 21"/>
                <a:gd name="T34" fmla="*/ 8 w 18"/>
                <a:gd name="T35" fmla="*/ 17 h 21"/>
                <a:gd name="T36" fmla="*/ 13 w 18"/>
                <a:gd name="T37" fmla="*/ 15 h 21"/>
                <a:gd name="T38" fmla="*/ 13 w 18"/>
                <a:gd name="T3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1">
                  <a:moveTo>
                    <a:pt x="14" y="21"/>
                  </a:moveTo>
                  <a:cubicBezTo>
                    <a:pt x="13" y="19"/>
                    <a:pt x="13" y="19"/>
                    <a:pt x="13" y="19"/>
                  </a:cubicBezTo>
                  <a:cubicBezTo>
                    <a:pt x="12" y="20"/>
                    <a:pt x="10" y="21"/>
                    <a:pt x="7" y="21"/>
                  </a:cubicBezTo>
                  <a:cubicBezTo>
                    <a:pt x="3" y="21"/>
                    <a:pt x="0" y="19"/>
                    <a:pt x="0" y="15"/>
                  </a:cubicBezTo>
                  <a:cubicBezTo>
                    <a:pt x="0" y="10"/>
                    <a:pt x="4" y="8"/>
                    <a:pt x="10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2" y="4"/>
                    <a:pt x="8" y="4"/>
                  </a:cubicBezTo>
                  <a:cubicBezTo>
                    <a:pt x="6" y="4"/>
                    <a:pt x="4" y="4"/>
                    <a:pt x="2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6" y="0"/>
                    <a:pt x="9" y="0"/>
                  </a:cubicBezTo>
                  <a:cubicBezTo>
                    <a:pt x="15" y="0"/>
                    <a:pt x="18" y="2"/>
                    <a:pt x="18" y="7"/>
                  </a:cubicBezTo>
                  <a:cubicBezTo>
                    <a:pt x="18" y="21"/>
                    <a:pt x="18" y="21"/>
                    <a:pt x="18" y="21"/>
                  </a:cubicBezTo>
                  <a:lnTo>
                    <a:pt x="14" y="21"/>
                  </a:lnTo>
                  <a:close/>
                  <a:moveTo>
                    <a:pt x="13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7" y="12"/>
                    <a:pt x="5" y="13"/>
                    <a:pt x="5" y="15"/>
                  </a:cubicBezTo>
                  <a:cubicBezTo>
                    <a:pt x="5" y="16"/>
                    <a:pt x="6" y="17"/>
                    <a:pt x="8" y="17"/>
                  </a:cubicBezTo>
                  <a:cubicBezTo>
                    <a:pt x="10" y="17"/>
                    <a:pt x="11" y="17"/>
                    <a:pt x="13" y="15"/>
                  </a:cubicBezTo>
                  <a:lnTo>
                    <a:pt x="13" y="1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  <p:sp>
          <p:nvSpPr>
            <p:cNvPr id="31" name="Freeform 37"/>
            <p:cNvSpPr>
              <a:spLocks/>
            </p:cNvSpPr>
            <p:nvPr/>
          </p:nvSpPr>
          <p:spPr bwMode="auto">
            <a:xfrm>
              <a:off x="4252913" y="5997575"/>
              <a:ext cx="57150" cy="66675"/>
            </a:xfrm>
            <a:custGeom>
              <a:avLst/>
              <a:gdLst>
                <a:gd name="T0" fmla="*/ 14 w 18"/>
                <a:gd name="T1" fmla="*/ 21 h 21"/>
                <a:gd name="T2" fmla="*/ 14 w 18"/>
                <a:gd name="T3" fmla="*/ 18 h 21"/>
                <a:gd name="T4" fmla="*/ 7 w 18"/>
                <a:gd name="T5" fmla="*/ 21 h 21"/>
                <a:gd name="T6" fmla="*/ 0 w 18"/>
                <a:gd name="T7" fmla="*/ 13 h 21"/>
                <a:gd name="T8" fmla="*/ 0 w 18"/>
                <a:gd name="T9" fmla="*/ 0 h 21"/>
                <a:gd name="T10" fmla="*/ 5 w 18"/>
                <a:gd name="T11" fmla="*/ 0 h 21"/>
                <a:gd name="T12" fmla="*/ 5 w 18"/>
                <a:gd name="T13" fmla="*/ 12 h 21"/>
                <a:gd name="T14" fmla="*/ 8 w 18"/>
                <a:gd name="T15" fmla="*/ 17 h 21"/>
                <a:gd name="T16" fmla="*/ 13 w 18"/>
                <a:gd name="T17" fmla="*/ 14 h 21"/>
                <a:gd name="T18" fmla="*/ 13 w 18"/>
                <a:gd name="T19" fmla="*/ 0 h 21"/>
                <a:gd name="T20" fmla="*/ 18 w 18"/>
                <a:gd name="T21" fmla="*/ 0 h 21"/>
                <a:gd name="T22" fmla="*/ 18 w 18"/>
                <a:gd name="T23" fmla="*/ 21 h 21"/>
                <a:gd name="T24" fmla="*/ 14 w 18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1">
                  <a:moveTo>
                    <a:pt x="14" y="21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2" y="20"/>
                    <a:pt x="10" y="21"/>
                    <a:pt x="7" y="21"/>
                  </a:cubicBezTo>
                  <a:cubicBezTo>
                    <a:pt x="2" y="21"/>
                    <a:pt x="0" y="18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5"/>
                    <a:pt x="6" y="17"/>
                    <a:pt x="8" y="17"/>
                  </a:cubicBezTo>
                  <a:cubicBezTo>
                    <a:pt x="10" y="17"/>
                    <a:pt x="11" y="16"/>
                    <a:pt x="13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1"/>
                    <a:pt x="18" y="21"/>
                    <a:pt x="18" y="21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sz="1286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0C3409D-5797-46A2-B831-2B82FE270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50" y="6263350"/>
            <a:ext cx="1511250" cy="487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F497CC-618D-EE45-B82F-861ECE846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875" y="-9000"/>
            <a:ext cx="10743750" cy="687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F5A98-9E6D-AE49-82A8-6ED8C5375457}"/>
              </a:ext>
            </a:extLst>
          </p:cNvPr>
          <p:cNvSpPr txBox="1"/>
          <p:nvPr/>
        </p:nvSpPr>
        <p:spPr>
          <a:xfrm>
            <a:off x="288000" y="3168000"/>
            <a:ext cx="84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accent2"/>
                </a:solidFill>
              </a:rPr>
              <a:t>Teacher resource: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Electronic whiteboard support</a:t>
            </a:r>
          </a:p>
          <a:p>
            <a:pPr algn="r"/>
            <a:r>
              <a:rPr lang="en-US" sz="2400">
                <a:solidFill>
                  <a:schemeClr val="accent2"/>
                </a:solidFill>
              </a:rPr>
              <a:t>Unit 1: </a:t>
            </a:r>
            <a:r>
              <a:rPr lang="en-US" sz="2400" dirty="0">
                <a:solidFill>
                  <a:schemeClr val="accent2"/>
                </a:solidFill>
              </a:rPr>
              <a:t>Foundation – Year 2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495C3D-15E8-8147-910C-2BA752237D8B}"/>
              </a:ext>
            </a:extLst>
          </p:cNvPr>
          <p:cNvSpPr txBox="1"/>
          <p:nvPr/>
        </p:nvSpPr>
        <p:spPr>
          <a:xfrm>
            <a:off x="287376" y="763145"/>
            <a:ext cx="849662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6000" b="1" dirty="0">
                <a:solidFill>
                  <a:schemeClr val="accent2"/>
                </a:solidFill>
              </a:rPr>
              <a:t>Taste &amp; Learn</a:t>
            </a:r>
            <a:r>
              <a:rPr lang="en-AU" sz="6000" dirty="0">
                <a:solidFill>
                  <a:schemeClr val="accent2"/>
                </a:solidFill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75071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Beetroot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806" y="1203638"/>
            <a:ext cx="3806746" cy="4978559"/>
          </a:xfrm>
        </p:spPr>
      </p:pic>
      <p:sp>
        <p:nvSpPr>
          <p:cNvPr id="5122" name="AutoShape 2" descr="data:image/jpeg;base64,/9j/4AAQSkZJRgABAQAAAQABAAD/2wCEAAkGBxQSEhUTExMVFhUWGBcYGBYXGRgXGBcXGBcXGBUaFxgdHCggGBolHRgUITEhJSkrLi4uFx8zODMsNygtLisBCgoKDg0OGhAQGy0mICQsLCwsLSw0LywuLCwsLCwsLCwsLCwtLCwsLDQsLCwsLDQsNCwsLCwsLCwsLCwsLCwsLP/AABEIALcBEwMBIgACEQEDEQH/xAAcAAEAAQUBAQAAAAAAAAAAAAAABAIDBQYHAQj/xABCEAABAwEFBQQIAggFBQAAAAABAAIDEQQFITFBBhJRYXETgZGhByIyQrHB0fBSchQjYoKSouHxM0NTc4MVNLLC0v/EABoBAQADAQEBAAAAAAAAAAAAAAABAgMEBQb/xAAzEQACAgECBAMGBQQDAAAAAAAAAQIRAxIhBBMxQSJRYRQycZHB8IGx0eHxM1KCoQUjQv/aAAwDAQACEQMRAD8A7iiIgCIiAIiIAiIgCIiA8IWkbSbOPhJnsjatxMkOhHFg+Q7uC3hFWUVJUzXFlljlaOW3XeRYe3s7vzxH6LoNy3vHaWbzDj7zdQVqu2GyzmuNrsgo8YyRjJ41LRx4jXqsBdF5Fx7aA7krfbZx49R9lYJvG6fQ9OeOHFQ1R6/ez+jOtIsVcN9MtLMPVePaYcx/RZVdCdnkzg4PTLqERFJUIiIAiIgCIiAIiIAiIgCIiAIiIAiIgCIiAIiIAiIgCIiAIiIAiIgCIiALQ9s9lHBxtdkFJBi9g97i4DjxGq3xFEopqma4c0sUtUf5OUXTeW/SWI7krPab8cNWnLlkuiXFfDbQz8L2+03hzHELTdutmXRONssuBBrIwebgOB1H2MXc18EkTRUa9vtN0PEHkfvJc8W8bp9D1smGHFY9cP49GdZRQLovRlojD255Obq08D9VPXSeLKLi6YREQgIiIAiIgCIiAIiIAiIgCIiAIiIAiIgCKLeF4RQN35ZGsbWlXGmPAcVfhma9oc0hzSKgjEEITTqytERCAi1Lay22lkoETJNwCtWAkE61oMFiYdq52UD3tB4PFD5rKWVJ7o64cHKcVJNfA6Gi1CHbAnDcDjyOCmWfa6Mj1mPYcsQkc0WVfB5l2NjVJeOIWFvK8Y5oXMjmEbnUo41wxWjz3RbaFwcXAah7PHEq2vy3Jhw1rxuvijqPat4jxC9DxxC5VFdlvOLWOd0kiP8A7L19kvFv+RP3bjvg5V5j8i3s0P70dWRcl/6vbIvbZO380T6eIBV+DbuQGhcPHHwcnNXdD2Nv3ZJnUnNBFDiDouUbY7PusU36RCP1bjiNBqWnlr55hbBZNuamjqfvYeeSysl9We0RmOUEBw6jkQRjUHGtElpmtjXh+dw07q13RqF2XmWFtpgNRlIz8Q95p/aGfgdV0q77YyaNsjDVrhUfMHgQcFx20xGxzuDSHxH2g3ItzDm8DSp5UIyWx7PXx+iyA1rZpcTwYTk8cBoRp3KmKdPSzs47hVkjzIfaOjovAa4heroPCCIiAIiIAiIgCIiAIiIAiIgCIiAIiIDUfSbd801k/Uje3HB72+8WgH2elarUdgNrzA4QSmsTvZP4D9F1xcs9Iux3Zk2qzt9QmsjR7h/G39njwUep3cNkjKPKn0Z1Fjw4Ag1BxBCqXM/R7tccIJjhoeH9F0sGuIUnNmwyxSpnqtywNeKOa1w4EA/FeS2ljSA57Wk5AkCqrbIDkQehSzPcw9p2Vsj8TA1p4sqw/wApCwN+bPw2Zu/+lzRCtAHUlBPQivmt4WG2j2dZbAwPe9u4SRuEY141BVXBPsb4s0lJapOjm1qvl0eDTFaG8d10Tvortm2ij96OaLmw7wVN82eKxWl8AD5W7jSXPoaONcBQCgpReWawQvFQCBnVrnD5rz8mbFGTjuju9sivMyUF8xO9m0MNdHgtd4rKR3rM0VDnU/ZcJB4GpWl2zZwF1Y5jSvvtDh3EUKl3bsvMcY7ZCHHRwfGa8N4E1V4ZVJ+CRpz+Hl73+1+hudm2vIwkDT4sd4YhZFt72ScUka3/AJGgt/ixC1Ce4LyYMop26tqHeBdQrDzW8RP3Z4JrO7i2tOtDp0K6dcl1RPsnD5f6b39H9NmdCn2NsUoqyMNrrE4tHgDu+Swlq2AkjqbNP+7IKeYwP8KwVmvTd9aC0t7/AFD3itD3rMWbbuaPCZgPPKv7zajyUrRIo+F4nH/Tlfo/0Zr192eeEUtELm0ycMWOGoJFaV64EAqLctrbH+qkJ7F4q11PZrhX5EfZ6JY9t7NKCJGuYNajfZTmRUgdQFqm21z2cBs0DmdhIQPUIcyOXGhAGADhmP2eNFTLi2tHRg4md8rLGrNh2Jv0Bxskjsv8JxwqPwY8BiOWGi2K+L+hswrI/wBbRgxce7TqaLihtJG6Xk77aAYj3SNw14g1oeQ6KPabY57iXOLicSSa1PUqyyOtzj4jhoSy3B/yb9b/AEjvr+qjY0cXVcfKg7sVCZt5OcXSAflawfEFaN2oGZx8gqd6pz7tf6Kjm2WXDQW1G+DbSXPtnd+79FkLNtnMfeaR0B+GK52wb1AQ2nE1zWSgtAbgKAZUpr5KNT8yksUPI6HBtk/3mMI5Vafms3YNpIJfe3Dwdhj+bJclfa6EUIp3+HVTYZtQ/u+81opsylgg+h2VFzrZ3ah8Luzkq6PDq2uRby5LocUgcA5pqCKgjULVOzknBwe5UiIpKBERAEREAREQGJuzaGGbAO3Hfhfge45FZVzQRQioOY4hcOst+Ob6tpj3v2h6ru45FbXcl+yD/t5hK0f5UmDh0H0KyWVdz1c//GyjvH7/AB/Uw+2+zD7HL29nB7JxrgP8M/hJ0adPDgpF07XPkgdDv7jyMDjh0OlVulk2qhf6kzTETgQ/FprpX6ha1tP6Pw+s9icK59mCKH/bd8jhwIyWiKLI1UMy+DMDLaLWT6zXvprvF1B35Lxl6zt9yQfwfRWrm2ils8m5JvMkbhiKHoQcxyK6RdG0cMwDZQ0OORwLHd5yPIrKWG+jNJylj3UU0aPDf8gPrGUfuE/+KlN2meMpqU/EHjxxW8X5YoRGSYGuJwBDRhhmSMlzS/YQGODH9m+h3STUcsNVi+Hkt00UhxGOXWJljf3aYu7F9c6kVPiF6XRuFDZhu5+o6g8nLQLJaJAP1zmP4NDQB3n5UUgWjhgOWVVlydXvfU0m8P8A5ibi+zWU+qWyM5Bx+dVW2z2ZtB2sg8DXqQKLWrJU0GOPLPosw2zjOmWeOXGpVPY8fb6GElHsjORukjaTZ7UG/mbVtfy1Wu2y6LdNIXy2yKUlu5iNz1d7eAwFM1alvmyMwMzf3d53m0FY6W8wXDsLQ041pga9WGhorvBKqUmQoJO2ibeGy8vZN3I9+XeO/wCs0N3KDd3XA13q1zFMVhn2C1RY7kjT+E45c24EdyyL76k3KuID6HBh9UEZ8+5ZGHaIYDt6Opi148a+0kedDbqenw88teCVryZqv/UtJmbv7TfV+GCqbMCCQ7ebUZihJGI3uNOaz1uljmBL443cXsIa4c86kdy1u0MA9VvsioFc+OK6lltdKNeKyrRpqmzxzt41/tzVPaU5ryJnh91UuGIVrny1WbZwxg+pEYyta+KvhtPv5qUGk6Bp4Zn++Sj2hwGGvw+qpdmkY0i+0nIY8a5A/DgrUrzjTD78lYimqaV++apnmDTx5A8+PcrpGcqL4q2h3qgk4cOimseKZkgkeeqw89sNCKU0++CQ22mBPh95q6MZGwMn0BrjmFvOxW0O6RDIfVd7JPuu68CuZh4cK1Neiyt2ykUG8OnP5FXutzKS1KjuyLDbK3j20Ar7TfVPOmR++CzK1RxNU6CIiEBERAEREBottve6baDWaIOPvZGvOooe9aje+yYZ+ts07HNGNWOrTqK1b1FVrrNlYJD6lpj5bzDXvofkrNo2UtEPrQyMP+1LQ/wO3Se4FUcEz28M5YHSk68n0M9Ff80YDbSwSsy3jnTk/VZO7LzAO9ZJ3MP+m4+VMj5rRbLe80LiycEg51bR3ew4OHgp2/DJUsIaeLalve3NnwXK5aHT2/I7VPDk2e35M3a+bwitTQy3wFjx7M8VA4fJw5VWrvdJZDg8SwkgB7a65B7Diw/YJXlmvmeEUcBJEdHeu3udmEtdsbQFjSwuFSDp0H9ltHJIwy4Y4Ffby7fsbAdtZoYjGw5jDeAcY+Q+hWm2m1OlcXOJJOZOJVMjiTSv9fovGCpzRtvqefpTd0VdmFPsllqMM1XBYTgQKmmGX33qHa76bGN2Mhz/AMWbW9PxHy+CqXjBvZGelvGOCMGSlfdYPaecK4adVp9837JOaE7rNGNJ/mPvFQJp3PJe5xJObiak/fBWPWOQ7yh04+HYc/krMjKq4xjyaVV3sjhUhRZusDeyTIvbOBB3jUYA508c1tNjvDtGuaWscRlWlDhkdQKeGC1+0Npgcl5FIWHebmM+BHNTaZhkxzxS8LM0LQAN7s+zdiKet8DkqY5w6pr9/VQbytAewSDo4HMHT76cVAgmprmrNbHO8spzuXU2WysL3VOA0HLqsgzdbh4NGZPErWYL0LSBqO9ZBk4Lia1yWTRfX5GUeNePl/RQLYcanHn9FdhmJBLsaq3bpamuQ+8ESK6yJFMMqUrr9VJZAdSvIIRn9+CyMUYpWquZymYl9irqrAsxH3is1JZaHPNR3x0KsjNst2cUwU2GQ1GvVQ96iuxO6KxU6BsFe25LuHJ3qnhyK6auD3Vbt140PHvC7fdtqEsTJB7zQe/XzqrxMMi3skoiKxkEREAREQHyWy93twew18PIqbBtAMi4jk4VHnVZuWR+T21HBza/EKDLYbO72oQPykt8q08lQ+o5eRd0yyZo5MSAR+yaeGY8lfDx7sgHJzGj+ZlPgrBuCA+xJIw86O/+SqxcMnuWhjhwcCPvxVZQjJU0UeK/eh8iZd++CXEjdGHqmoceFKePcvZnElViMta1mFWjGmROp8aq3K0qkYxiqR505ant0XQ8YyuCldpHC3ek7mj2ndBw55KDPbRDjgX6DhzPJYOaZz3FziXOOp+8uSNmkMd9Sfel8vlq0Dcj/CMz+Y69FAjGNMzw+q93qZCp4q72Dt2oacTmq2ejiwKtvv8AcplcGup7TvJUnfOBr06q6YxFWuLsMc6HAlUNmceWaG3hqm/wX1PIrOcDxNM9VctMRa0HTRW5Ac/vmr1mj3mnWgqeXFQ/MQincIrf1LJO+08QrQBIrqM1fsJo8jQ4H78FcscdXltNDnpSv0Qz5etJvvs/oReI0cKH5HuNCsXLLQc9eI0KzD2ihHA+RWvXgKSO54+OfnVaRPM4qHLafmVtlNKqdZbcQsV2laBX4TkrNHLqNmsVuNMf7KX24ofFYCB/BZCNyzaLWZNktcApdmfRQInUGCvwPQq2ZR7RSpyzCiTvC9lmBFDjRRZX4KyRRs9Lwo1ptQYFGtcm7qoTKlwqDiTnrqOuIUkxTZmbvtDnPxpQcNDwPAH7zXcvR1a+0sbRXFjnNPxHxXz/AHeXB9QadMj3LtfomNYpuG834FWjdmeWtJvqIi0OcIiIAiIgOUW3ZCZgPZyVHB2I81rF4WOaPCWBvWhb5tw8l3KSFRZ7IHCjmgjmsdHkd2PjJxOAvlj95kjOYo8eVCrll7NzhuyA41oQWk0xwBC6xemxsEtSG7h4j6LT7z2JfBWUEOawEnQ0ofFPEjujx6cWr3NclOKs3pbRHGCMXHADnnU9FXaHYrB34+rm8gfl9FVnPhSsiGQk51cV7u4hox4pAfWJ5K5ZA2jiRX6/NQz0scVJpfH5IrtTmjdDDjr1Uq0yPbGA4EVxFcVCsUYLxWpx04KZfc+/KQMhQAZYDgo7m8X/ANbktr2SKLLZ/UL3d3M/NUSTVoWimeH9/vFXbW6gaK4aDgdaKM6Qaaf1++5EWlPQtEexehdvAg5jH61VuyPI3gOBqOPXyVdnad1zsKEU5norl0tNXke60nT7riqt9TReKULe+5Esxo8E4eavtJEormrdlZvPpl5+X3mq3PrJkMO4YKTOKqH+WxYkBq7u+KwV7to8HiPgs+ZMHcyFg71FXjkFpA8rjqrb73ZFibVXoQrMbVkbFFqrM4ESIYt3Ph5qbG5WmY5q8AqF0yTG+gVTJ9FREaheEUQhsmtkXkmGooook3RXDkoc1scVZFGXrZKKUqokLC4tGOJArj94ZqJaa1yJ78VMjJGeJGAOlKYKe9Fo+7ZlLuxf1rh1JIXcfRfZCyyFx997iOgAb8QVyTZO63zysY0es7IcOfQDHuX0HYLKIo2RtyY0Ac6a9TmrRRjkZIREVzEIiIAiIgKCFQWq7ReEKC1kd0Si2+xdpG+M++1zfEELIUSiiibPnW8Ii1xBwIJBHAjAjxCwd7D2D1HwP1XTPSZcnZT9q0erL63R4pvjvwd3ngudXsz9XXg4H5fNZtHbinumYprsTWuSlXfUtc0HE/BRoc+6ikWE7rsdVRnr4JpSXra+YsJAeK5A5BX7yae1LqUBx7lYtWDiclJkmL2g8MKqGaLeDx+RXPGHAY5DPgo8UbR7RKoc0gKkWd2g1pWtPNQi7du1DcqtMuTR7Olc1fdZC2ESV9okUxxAGeGlcFRJB2RG9QjiMeGHjReG1l43aUA4J2JSqT5nV9EV2YBrSaDhniONArEbsSdaYLyR2AaK8xz5BV0pRozGJNKIRPol2X5ll5oAD1Ua3WNzabzSC5rXtqPaY4Va4cQQsjZrK60zshZ7crwwcqmlegFT3LvG1uxkFrszIQAx8LA2F4GLQ0ABp4tIAwWsVseJxs0pKJ80wsxU9raZKRfFxy2Z5bI3IkbwyNPgoO4eKlo5UydG7RSIuGqjQDDEqVG4Vr5qrL2VBlB1VsHjorxkb95Ky84VwAChEEW0TFxUfe1V5+NSKnuWVuHZG2WwjsoTSuLneq0fvGnlVaFWYydpoHD69xU264g8ta5wBcRmQAORJwAyx0W2W70V2+CPfb2cxpV0cZNacG7wG8ei0wxgmgqDiCDhTiPkqu0Xi4s+hNhNmm2WPfIBkcPbx9ng0EAgdcT0otrXDvRttn+jO7CeSQRGga5x3mxmuOGjTypTnVdvjfX7qOoOoWkXaOfLFplSIisZhERAEREAREQHlF5RVIgMVtDdDbVA6J2BOLXfhcMj00PIlcGv+7XxmSF7d1wqCOenUZGq+jCtb2u2Wjtra+xK0Ua/Q/sv4j4eSo0bY50fNcTvJXJHVxCye1Fwy2SUiRhacSeH5mnJzTxCwzH8PBZtHp48qaolSSb7ccx8EY4gYVVpklF6Hk5FVo6ube/f0K3POtUMh048618VSXOTtXcPsoX1PzkSLK8De321BaQNKGq8Ba0Va7HKnLShUeh1IC9ZFXVQX1y6Jfj3L0eFH4V0HzVG9nnX4LwOprXgsrszcMtunEMYNM5JKYRt1J56AanvIlIzyTUY+J1RtHol2ddI99sNQI/UiPF59sjo00/ePBdfFoIaS4VIGmq8uy7o7PEyGJu6yNoa0fMnUk1JPEqQWLdKj5/LPXJs5XtRHLNK57ogK4UAqKDjxWkWu5MatBby0X0NJZWnMBQ5rlidmxvgocSFM+ezdr+CvR3e/LdK7sdmoP8ATCuMuGEZMHgo0snmHEIbhldk377lfOzL6VeD4YLuDLuYMmhH3c06JoI5jOPXbdzYyKt7yF0vZydu6AMFetGzUbshRW7LcTozVpUpUQ3Zs0Ey1na70f2a3b0jR2U5/wA1owcdO0bk7rgeeiz1maaYqdECrdSqbXQ+ar7uSaxyGK0Mo73XZseBhVh1+PGlVvXox2zMZbZp31Yf8Jx9ziAfw8tNOC6fftyw2yIwzNq04gjBzXaOYdCPvBcI2r2Xmu6bGpjcSY5mjdB609l41Guiza0u0dMZLItL6n0I2ZpaHAgtIBBGIIOVKZ1wVxcX2A22/R3NgtTiYB7DzlGSaV/Jn0r1XZ2OBAINQcQRkRpRaJ2YTg4uj1ERSUCIiAIiIAiIgPCFQ5quIhNmNvO7IrQwxzRte3gdDxac2nmFy7aX0RipfZH/APG/5HI99F2KipMYVWi0ZuPQ+WLz2dtNnNJYnDu+HHuqsbWmYofBfV1sutkgo4AjmtZt3o9s78QKdwKq4s6I8TXU+d3Scz4o13Vdwk9FUJNa/wAqM9FMHL+EKuk1XGHEXUortmcCd2oFfvvK7pZ/RjZhmwHuH0WwXXsrBBjHCxp4hor4ooFvb6dpHGdmtgbRa3AkOhh1ke2jj/tsOJ6nDquy7O3BBYouygbQHFzji57uL3anyGizLbMq2wLRRo5M3ETyu5fIsBVgK+Igqg1WMCPuKoRK+iAs9ivexV1EBbEIXvZhVogKdwJuBVIgKOzVQXqIAot53fHaInRTMD2OFCD8QRiCNCMQpSIDhe3mxjrCd+LefZ3HAkVMZ/C+gy4HqOvR/RdbhJd8bQ6vZF8dMKtaHExg9GFo50W1yRhwoRUYgg4gg4Go1WOuO4obI1zIQQ1z3PoTXdLg0EN1DfVGCqo0zV5NUafUyaIisZBERAEREAREQBERAEREAREQBERAEREAREQBERAEREAREQBERAEREAREQBERAEREAREQBERAf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Broccoli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85498" y="1825625"/>
            <a:ext cx="4173004" cy="4351338"/>
          </a:xfrm>
        </p:spPr>
      </p:pic>
      <p:sp>
        <p:nvSpPr>
          <p:cNvPr id="16388" name="AutoShape 4" descr="data:image/jpeg;base64,/9j/4AAQSkZJRgABAQAAAQABAAD/2wCEAAkGBxQTEhQUEhQWFhUVFBQUGBQXFRUVFBYUFBcXFhQVFBQYHSggGBolHhQUITIiJSkrLi4uFx8zODMsNygtLisBCgoKDg0OGxAQGy0kHCQsLywsLCwsLCwsLCwsLCwsLCwsLCwsLCwsLCwsLCwsLCwsLCwsLCwsLCwsLCwsLCwsLP/AABEIAL0BCgMBIgACEQEDEQH/xAAcAAEAAgMBAQEAAAAAAAAAAAAABQYCAwQBBwj/xAA/EAABAwIEAwUFBQcDBQEAAAABAAIDBBEFEiExBkFRImFxgZETMlKhsQdCwdHwFCNTYnKC4RUzQ5KTosLSF//EABoBAQACAwEAAAAAAAAAAAAAAAADBAECBQb/xAAsEQACAgEEAQIEBgMAAAAAAAAAAQIDEQQSITFBE1EFMmGBIkJxobHRFCPw/9oADAMBAAIRAxEAPwD7iiIgCIiAIiIAiIgCIiAIiIAiIgCIiAIiIAiIgC1ySgW6nYcysKuqbG0uebALiw8GQmQ/e08G8mjp3rSU0ntXZnHGSSa8FZLFrbCwR7gBcmwGpPQLcwZIuKgqfa3eNGXs3+YfF4dF2rCeeQERFkBERAEREAREQBERAEREAREQBERAEREAREQBERAEREAREQBc9bVsiYXvIDR+rBZ1E7WNLnkNaNSSbBUvFJP2+VrIz2BqD9XFQ22bVhds2jHP6HTRl1fLnddsEZ0b8R8VanMytAboBbwABC14bRNhjaxmwHmTzJW2pPZKzCG1ZfYbyzYFC4r+/eKdvu6OlI+Hky/U/RbserjHH2NXuIDR3rPA6AxR9s3kecz3dXHl5LEpbpbV9wuFkkI2gAACwGgHIALJEUxqEREAREQBERAEREAREQBERAEREAREQBERAEREAREQBERAFoq6psbS55AAF1or8RbG0m6+S/aBxE54LQVBbcorC7N4QbLVxFjomaAwh0ZHQG4P0UrwLTRNiJYe2TqCe0ADoPDvXxrgbEHPEsTjcAsLSTc3fmzDw7N/E96+08G4P7KMyO9+QDyYPdHnuq1Ss9XL6JJ4UcFlXJicuWNxUPiuO5M+tg0lo66GxUHh2Kvlie5ziR7QtaCb2FgT9Uv1sI/gXZiFTfJuwCudUVd3/dLzbk0N7LAPTN/cryvnfAMWWrnHLtEHucbj6r6HdSaLPp5feWYt4lg9REVwiCIiAIiIAiIgCIiAIiIAiIgCIiAIiIAiIgCIiAIi8JQHqjsUxJkTTcrHFMUbEDc+S+YcW457QEA9b25BVrbklhEkIZN3EGPGQkNOm9weS+c49U78ybrsrJHiMujkzEgOLANx3OPO3Kymvst4f/bagTyN/dREO/lc4Hsjv1+io1VSlPLeSw5JRySXBnBxpxRiQWmqC6aRvwRDIGNPeG5ye8novreI1oiaAAC52jW8tOZ6AKr0Na1+LVTjq2GBsYPIOuLgd9y/5qu8WcXkPcI9XvIYw30DdtPE318FZlcop47z/BDtcnycWK1Di6RznX7biehJJvooHBscmM8kUWrGgPd0abgZh5X9F7jlc4tEMLXSSO0AaLlzufl3rs4S4cqKaCZ0kR9rKQDZ7Lho5XuuVptPujKc130WXPHBdOD6yP2rpTIABGb8gbcwPP5Kdgxg1NQGRktYGudfUFxFvzXzfDsOeSWhrs4scgHasNbab89leOCILyucNmMLf7iRp46FdGly4h4IJ45kXRgsskRdIrhF4l0B6i8umZAeosc46j1QPHVYygZIiLICIiAIiIAiIgCIiAIvLpdAeovLrB0wHPy5+iw2DMlQON422MHXVc3EnELYQbm2hK+aYrjBkN73B1VLUajbwieurPJ141jLpCdVVsTf2Hn+U/RdDn3URjk4DSOun+Fz4OU5lnakjlp5za52a0eZsv0DwpStocPiDwA8tDnNaNXSP7WUDmdQPIr4nwfh8VQXOmc72MZbbJYGSS9yASNhz05hfU66vAAkkJGlo2E5ngfE7oT8grLvjU37kTrciKxmvFNE+OIXnlcXyvGoGYklt+Z1PqVQK9ln+2e85m65b3F7aH6KxYziBLXFrCTyuV8/xCvc4uLxbtAADmQDoPUKCjdY3jomlFRXJPcN45WsEs0LWGJr2xHODdz33dkZbUkAFx6BYY3x5VyDIzLETbtM1IHRoOjfHUqz8O07W0zWAWbDEXPF7g1Uw7Z8m5R6qjyU4z7c1bjKKfCItuez6L9nFc8yQvndmeCW5rAEhwI1t4r6gK2GIHKGtFyTazRc7k25r4dgkjmhzw46DQcgW7/MLqGKPedXE+JUN+psq4ijaFCs5Z9em4miGxB8NVyP4pHIfJfOYakrrE5XKs+JanPZOtLBF2fxI7qAud+PuP3iqkJynt1A9dqH+Y3VEV4LO7GSfvH5rUMW7yq4Z1rMy0/yb35NlVEsv+sBbqXGDceKp7p1vpag3C3jfcucmXVE+w08uZocOYBW1RXDkuaBvdopVeupnvrUvdHGmsSaCLB8oAuSAO8rl/1WHb2rP+oLZ2wj20YwztRc37ez4h48vVbWztOxCKyL6YwzYi4qjFIme89o8+ii8S4tgjaSHZj0C1ldCPbMqLfgnZZWtBLiABuSbAearFbxkwvMcAzkAkv+4OQt1VLxzjKOQ/vIy/oC9xaD/Q0hvyXHT8SObpGyOO+tmxtBPiVztVq54xDj6liulfmLk2rqXm4c8+Gg+S6WxzDV8pZ/VIfzVIl4nmykue6wBNhpt0AW/h2E1TRPMSI9TqTd2p0XMppc3lyk/vgmlhexYpp55DkhncIx/uT62B+CL4ndTsF4/E46VhbECXO96RxzPdbm53PmofGcct2IxZo0AGwCrNbVlx330Vl2en+GPL9zChns249iZlDsxvsVBYc692/CdPA6j8VlO69+8/JcNTiDYHcyCLfMW/FSxTmmn2Z6ZI1c4YO/6Km4rWl7rN62HPfRbMbxO+gO6u/AXBzWhtRU2uAHBuvZJGgN/vfRTRUaI75d+A3ue1ElwBgjo2NdKwjKLsi2dc6gkcyTqpbFA4uLpN789N9tOi21uN5Q4RNDGg2LzYNA5knqoDEceD8rQS5ua2c6A6cm72vbU+i51lcrXuMp8nmLS5Yzy0XziEmWoBGoa6zR1d+tVZ+LcSyxkX30XB9m0D5ZgLARs7R7I1JP3nWur2kg66XJi2SykfSRRiGiawmzndpx5klUiojF7b63vt5K78S1l+yOn6sqcWa7LGXuNFyiRoaS8Zytu4i1huSdLfNdEPD9UNqd49B+KxDiyIu6An0F124Zi7nMa5rnWIB36hR6yeMNrJLS2uEZxcP1f8B3q3812NwWqA1hd6t/NZjFZf4jvVbG4tL/ABHepXJnZU/D/YnzP6HM7CKn+C/0WP8Ao1Sf+B/nYfUqQbisnxu9Vsbib/iPqovUqXh/sZzP6ELWYXPG0vkZlaLalzNzsAL3J8FFGdWPiSuzUr8x0aWOuf6g3/2VHbiTPiHkrVUFZHMEZU8fMSgkJXVSbrho7v8AdBKs2D4DJIRYetgpVprHwomruii/8IX9h5/gFOrkw6nEbGsGwA9ea616PTwcK4xfhHIsluk2fGaviMffLnD5ei4jxfEPuu9FB17HDmD5lv5qIc6K/buD3EkfMLzcNHXNZll/cv5LwzjuNnu3Hdy8wsv/ANGjOnszrzaG6+Rt9VUIKWB2t3n+3/CkqeOBvI+mqmjGFPy7jDWTOtxmaYgwxSPDS6zWhznAE87A2WishrZGdmknB5/upDcDXorDgWPNpXl8LSHOGU3JsRv7vkpZ32gznmwf2kqWFlSSck8mst2eOj5K6SZsjs7XMsTo5haRr0IW+PE333v4Ar6DUcRB/aexjzuQ4H81y8N1r6moa2JrWsBD3kMAaxgP1NrBTO6FnUWIqS7ODAuGKioN52vigIu5x7LnD4WDcE9SNBqrJi2INY0RRANYwBrWjQADYLvx3EgxuRmgF/EnmT3qmTylxJUNtuFsh9zeMW+WZF9yStTI9fAFes28SspJQ1p9PxVVZ8EhGVjg1VDFKrMSTrY3Cm8bq9CVy8F8Mvrprm/sgdeWY728Oq6tOIQ9SXghs7wiR4B4YMzxUTDsg3Y087ffI6dPVfRq6XQAXsOS65YGR9iLYADfpYG3QLllauJqtZKyxp/8iauCSK/PRZvf13sOQuoDGAGiw0tqrJi1RlaSvn+MYle/mr2ijKfJmbSRHSNmq5WwxNdI83ytbqSGi5PoCV9g4I4YFLGGucwSZQXDNchx+ItuB0Xzr7PKB15KjOGD/aDnG29nPtzJtlFh1Ks/EWNPiDI6Zty4ZnSyC5PLRm3rfwXSt5agukUVl/iJbiSURnUhx0JDbuDQfdubbqBppGvNwo6KZ+W8jy5xN77au30CksPj7f6+ah2LP1JctEhjYy0sh55HfRcNBUgAAbDT00XZxDIBEWnqPMH9WVcpZ7LW+G5bSWn3LSypW1tQoWKouuqORcqygsksJ1myZR7HrbG5VZVpG6JvD4Gzh8bhcOb9CD+C6ouEIh90egXvB8d5CejT+AV0ZGu/8HilS/1/o5msf+wgaHAGN2CsFFSBuy2xxrpY1dbBUybGBbFiF6smCtVnBdG/eED+lzm/IGyhan7MqR2xkHm0/Vq+glq1ujUTpg/Btvl7nyup+yKM+5UPb/b+TgvKT7Kgw3dVSv7vdHzJX1PIvPZIqoexn1Je5QGcENbsQfFoP1XjuDx0Z/22r6F7ALF1MFvsj7I1yz54/hgge7GfGNqydFHSxmOJrWl2rsoDczvJWPFakC5Gw27z1VHr6guJK43xLVKC2Q7L2mqb5ZFYk8uKj8hUjUNXK1lyuXXLguNGoi3kofFKuw9T+vRS+ISZQVVKyOSeVsMIzPdYdzQNy48gr2nipPLI5cLJxU1K+smELNGjV7vhb+a+0YLhjaWFsbAASLW5tb3953Kx4K4Sjo4gXC7jqSd3u625NClKjUk8yotVqHZxD5fH9/0RRXuRrojfQjzNh5rkqZF2SU7nk5LaDXVQOIz5W+GnmuXCp7sE6ZX+KK3sm3gF89qn66/oK1Y5PfXfmO/wVUkonuJPX9WXq9FVtgVNRPnBbsBldIQ8gBrQI42fdYwG5t1JO53JUzXdt5PQWC04Lh2SFo5gb+K6SzKLKCyxN5MqLI0t1UnhbLkbqPy9pTmERahbxeWYlwR3FziLN62P5/QKvMvsFPcexSl8fsm5tHX3PS34qssbVD/j+RUvpSfKEbYx4Jyjd1UlEVW4p6kf8X1/JTNC+Y7x28z+Sq26Wx9IkV8fclWhb4QsIIpD9xT+EYSXkZtFRnor3woki1EPcmeC4NHu8B+KtsTFzYRQNiZZut9SVJsC7WipdNKhLs5189820YtYtzQgCzCuEQAXtl6AvUAREQBERAFH4pVBoy3sXA69GjcrvKq3EFI8Te0dd0Zba3IEcrevqob5OMeDetJy5IPHa65yjYKtPmGa19tfVW19FG8bW8FXcUwIjUajqPFeb1Wnt375cr6HSqtjjBHTFaScoJXsjbeSjsVq8rVBVDLwic4a575HCOMZnvNgPxPQL6LwfwqylZmcM0jtXOI3P/yOQXDwBgoYPayD944X15Dk0K9P2XSVe5Y8fyVrbfCI6rlN9d1FztJ1JUlUNXG8qOylPsjjIjKqb2YvYXPO2oHkqhi1dYa73JVnxiT1VLxEZioaKU7cImbxHJF1Dc5Bt/j9aLdDQjTvIH5rupaa61VDnftsMTGkhrC94HLNtfyb/wCS9FJbKnj2KEXumslibFlYAFw1DFMPh0GhVV4oxQxNIY05utuyL9VwaW7J7UdKWIrLNgIB1IA79FMYdiEQF847P4b26r5xFVSSuGZxO2mw8grK2PLG3T3iAu3XpMLLfJRsu54RecNdHUZnMOYB2W9udgfxCl6fCm9FHfZ/S5aNhI1e+R/iC8hp9AFb4IlbUdqwVW8vJHMwlnwj0C64sKZ8I9FJRxrpaxGMkYzDG/CF2QUYGwXW1i2NasYGT2Ji6Gha2hbQEMGQWQC8CyCGT1ERAEREAREQBa5WAggi4OllmStcjlqwVHGMMdCczNWfTuKjYq0OVsrZiQRpY9dVUsRwS7s0bsp8Lj6qpZTJfL0TRmvJG4xhPtAXRmzvh5H8iqphuCyT1ADgQ1huf6uX68Fc5XPjH7wXHVtz8t1308wDAWj3hcnmbqm6FGeVwWIXPbg6oIMgABA259F0zWAve/hyUPI5GvK3x7GmTe+saTbXdaZX6FYVAz7aOHoe5R8k5sb6WGoVecscM3Sz0RGLSanVV6Vt3W6fVSmIz6k8ht3nkteGUZce8qX4dQ097MXT42nRhlHzOw1PgFOYFggbnlcLvkOZx6CwDWDuAAC7KTD7ANG7t/Ab/grG2is0ALHxN2Wv0ocJcv6/Q10+IrcyuvgBUVieBsla4Eb2+St8lDZaHUi40dJfW8xfJa9ZPs+M0OAFkuUja3z1VlqaQNj15K5OwQZyev8AlcdTg+aRg5XF/Aar0ul1MpRW/srWQXaJnAaMRQRRj7kbG9NQBdTcLFz07FJxMXQyUhGxb2tWTWLY1qwDANWYasw1ZBqA8DVmAgCyAWDIAWSIgCIiAIiIAiIgMXLRKtxWt4WMAjpWLmkgUk9i0uiTBgh5qW64J6bKFY3RLlnpbrSdaksG0ZYZWHLFSdbhrhq0X7ufkol77Gx0PQ6KhKEo9k6kmZgqNxWPtAjmCT00UiwqNxYOltGz+48v6VG6fU4NlPaVwMMsmnujbvPMq44NhmUAle4NggbYlWBkNl1K4KCK85ZZ7h1Lck7AafmumpkA+96KMqagg5eQXE+UrnWRzJsnj0TBmJBvr0K8Y+/JQ7Zj1XTHWO638VHsaM5JZjAVqki1usqGbMDffotrm3KsUwzJM0m+DOlapGJq5qWNd7GroEBk0LYAvGhZhAAF6AvQFkgPAF6iIAiIgCIiAIiIAiIgMCvCFsWJCA0lqwLF0ELGyA5zGsTGukheZUBxuhXPNRNd7wB8RdSRavMiAg34LHyFvDb0WkYMBsrCWLz2YWEkgRDKSyz9gpT2YT2QWTBXcQow7uPVQc1O8bC6u81OCuR9GFFOqMuTdSaKbkcN2n0W6A3VoNG1ZR0TQVF/jrwzb1CLoqZ1wbEKYZCSulsa3MjUsK1E1lLJjFGt4C9DVmApTU8CzAXgWQQHqIiAIiIAiIgCI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6390" name="AutoShape 6" descr="data:image/jpeg;base64,/9j/4AAQSkZJRgABAQAAAQABAAD/2wCEAAkGBxQTEhQUEhQWFhUVFBQUGBQXFRUVFBYUFBcXFhQVFBQYHSggGBolHhQUITIiJSkrLi4uFx8zODMsNygtLisBCgoKDg0OGxAQGy0kHCQsLywsLCwsLCwsLCwsLCwsLCwsLCwsLCwsLCwsLCwsLCwsLCwsLCwsLCwsLCwsLCwsLP/AABEIAL0BCgMBIgACEQEDEQH/xAAcAAEAAgMBAQEAAAAAAAAAAAAABQYCAwQBBwj/xAA/EAABAwIEAwUFBQcDBQEAAAABAAIDBBEFEiExBkFRImFxgZETMlKhsQdCwdHwFCNTYnKC4RUzQ5KTosLSF//EABoBAQACAwEAAAAAAAAAAAAAAAADBAECBQb/xAAsEQACAgEEAQIEBgMAAAAAAAAAAQIDEQQSITFBE1EFMmGBIkJxobHRFCPw/9oADAMBAAIRAxEAPwD7iiIgCIiAIiIAiIgCIiAIiIAiIgCIiAIiIAiIgC1ySgW6nYcysKuqbG0uebALiw8GQmQ/e08G8mjp3rSU0ntXZnHGSSa8FZLFrbCwR7gBcmwGpPQLcwZIuKgqfa3eNGXs3+YfF4dF2rCeeQERFkBERAEREAREQBERAEREAREQBERAEREAREQBERAEREAREQBc9bVsiYXvIDR+rBZ1E7WNLnkNaNSSbBUvFJP2+VrIz2BqD9XFQ22bVhds2jHP6HTRl1fLnddsEZ0b8R8VanMytAboBbwABC14bRNhjaxmwHmTzJW2pPZKzCG1ZfYbyzYFC4r+/eKdvu6OlI+Hky/U/RbserjHH2NXuIDR3rPA6AxR9s3kecz3dXHl5LEpbpbV9wuFkkI2gAACwGgHIALJEUxqEREAREQBERAEREAREQBERAEREAREQBERAEREAREQBERAFoq6psbS55AAF1or8RbG0m6+S/aBxE54LQVBbcorC7N4QbLVxFjomaAwh0ZHQG4P0UrwLTRNiJYe2TqCe0ADoPDvXxrgbEHPEsTjcAsLSTc3fmzDw7N/E96+08G4P7KMyO9+QDyYPdHnuq1Ss9XL6JJ4UcFlXJicuWNxUPiuO5M+tg0lo66GxUHh2Kvlie5ziR7QtaCb2FgT9Uv1sI/gXZiFTfJuwCudUVd3/dLzbk0N7LAPTN/cryvnfAMWWrnHLtEHucbj6r6HdSaLPp5feWYt4lg9REVwiCIiAIiIAiIgCIiAIiIAiIgCIiAIiIAiIgCIiAIi8JQHqjsUxJkTTcrHFMUbEDc+S+YcW457QEA9b25BVrbklhEkIZN3EGPGQkNOm9weS+c49U78ybrsrJHiMujkzEgOLANx3OPO3Kymvst4f/bagTyN/dREO/lc4Hsjv1+io1VSlPLeSw5JRySXBnBxpxRiQWmqC6aRvwRDIGNPeG5ye8novreI1oiaAAC52jW8tOZ6AKr0Na1+LVTjq2GBsYPIOuLgd9y/5qu8WcXkPcI9XvIYw30DdtPE318FZlcop47z/BDtcnycWK1Di6RznX7biehJJvooHBscmM8kUWrGgPd0abgZh5X9F7jlc4tEMLXSSO0AaLlzufl3rs4S4cqKaCZ0kR9rKQDZ7Lho5XuuVptPujKc130WXPHBdOD6yP2rpTIABGb8gbcwPP5Kdgxg1NQGRktYGudfUFxFvzXzfDsOeSWhrs4scgHasNbab89leOCILyucNmMLf7iRp46FdGly4h4IJ45kXRgsskRdIrhF4l0B6i8umZAeosc46j1QPHVYygZIiLICIiAIiIAiIgCIiAIvLpdAeovLrB0wHPy5+iw2DMlQON422MHXVc3EnELYQbm2hK+aYrjBkN73B1VLUajbwieurPJ141jLpCdVVsTf2Hn+U/RdDn3URjk4DSOun+Fz4OU5lnakjlp5za52a0eZsv0DwpStocPiDwA8tDnNaNXSP7WUDmdQPIr4nwfh8VQXOmc72MZbbJYGSS9yASNhz05hfU66vAAkkJGlo2E5ngfE7oT8grLvjU37kTrciKxmvFNE+OIXnlcXyvGoGYklt+Z1PqVQK9ln+2e85m65b3F7aH6KxYziBLXFrCTyuV8/xCvc4uLxbtAADmQDoPUKCjdY3jomlFRXJPcN45WsEs0LWGJr2xHODdz33dkZbUkAFx6BYY3x5VyDIzLETbtM1IHRoOjfHUqz8O07W0zWAWbDEXPF7g1Uw7Z8m5R6qjyU4z7c1bjKKfCItuez6L9nFc8yQvndmeCW5rAEhwI1t4r6gK2GIHKGtFyTazRc7k25r4dgkjmhzw46DQcgW7/MLqGKPedXE+JUN+psq4ijaFCs5Z9em4miGxB8NVyP4pHIfJfOYakrrE5XKs+JanPZOtLBF2fxI7qAud+PuP3iqkJynt1A9dqH+Y3VEV4LO7GSfvH5rUMW7yq4Z1rMy0/yb35NlVEsv+sBbqXGDceKp7p1vpag3C3jfcucmXVE+w08uZocOYBW1RXDkuaBvdopVeupnvrUvdHGmsSaCLB8oAuSAO8rl/1WHb2rP+oLZ2wj20YwztRc37ez4h48vVbWztOxCKyL6YwzYi4qjFIme89o8+ii8S4tgjaSHZj0C1ldCPbMqLfgnZZWtBLiABuSbAearFbxkwvMcAzkAkv+4OQt1VLxzjKOQ/vIy/oC9xaD/Q0hvyXHT8SObpGyOO+tmxtBPiVztVq54xDj6liulfmLk2rqXm4c8+Gg+S6WxzDV8pZ/VIfzVIl4nmykue6wBNhpt0AW/h2E1TRPMSI9TqTd2p0XMppc3lyk/vgmlhexYpp55DkhncIx/uT62B+CL4ndTsF4/E46VhbECXO96RxzPdbm53PmofGcct2IxZo0AGwCrNbVlx330Vl2en+GPL9zChns249iZlDsxvsVBYc692/CdPA6j8VlO69+8/JcNTiDYHcyCLfMW/FSxTmmn2Z6ZI1c4YO/6Km4rWl7rN62HPfRbMbxO+gO6u/AXBzWhtRU2uAHBuvZJGgN/vfRTRUaI75d+A3ue1ElwBgjo2NdKwjKLsi2dc6gkcyTqpbFA4uLpN789N9tOi21uN5Q4RNDGg2LzYNA5knqoDEceD8rQS5ua2c6A6cm72vbU+i51lcrXuMp8nmLS5Yzy0XziEmWoBGoa6zR1d+tVZ+LcSyxkX30XB9m0D5ZgLARs7R7I1JP3nWur2kg66XJi2SykfSRRiGiawmzndpx5klUiojF7b63vt5K78S1l+yOn6sqcWa7LGXuNFyiRoaS8Zytu4i1huSdLfNdEPD9UNqd49B+KxDiyIu6An0F124Zi7nMa5rnWIB36hR6yeMNrJLS2uEZxcP1f8B3q3812NwWqA1hd6t/NZjFZf4jvVbG4tL/ABHepXJnZU/D/YnzP6HM7CKn+C/0WP8Ao1Sf+B/nYfUqQbisnxu9Vsbib/iPqovUqXh/sZzP6ELWYXPG0vkZlaLalzNzsAL3J8FFGdWPiSuzUr8x0aWOuf6g3/2VHbiTPiHkrVUFZHMEZU8fMSgkJXVSbrho7v8AdBKs2D4DJIRYetgpVprHwomruii/8IX9h5/gFOrkw6nEbGsGwA9ea616PTwcK4xfhHIsluk2fGaviMffLnD5ei4jxfEPuu9FB17HDmD5lv5qIc6K/buD3EkfMLzcNHXNZll/cv5LwzjuNnu3Hdy8wsv/ANGjOnszrzaG6+Rt9VUIKWB2t3n+3/CkqeOBvI+mqmjGFPy7jDWTOtxmaYgwxSPDS6zWhznAE87A2WishrZGdmknB5/upDcDXorDgWPNpXl8LSHOGU3JsRv7vkpZ32gznmwf2kqWFlSSck8mst2eOj5K6SZsjs7XMsTo5haRr0IW+PE333v4Ar6DUcRB/aexjzuQ4H81y8N1r6moa2JrWsBD3kMAaxgP1NrBTO6FnUWIqS7ODAuGKioN52vigIu5x7LnD4WDcE9SNBqrJi2INY0RRANYwBrWjQADYLvx3EgxuRmgF/EnmT3qmTylxJUNtuFsh9zeMW+WZF9yStTI9fAFes28SspJQ1p9PxVVZ8EhGVjg1VDFKrMSTrY3Cm8bq9CVy8F8Mvrprm/sgdeWY728Oq6tOIQ9SXghs7wiR4B4YMzxUTDsg3Y087ffI6dPVfRq6XQAXsOS65YGR9iLYADfpYG3QLllauJqtZKyxp/8iauCSK/PRZvf13sOQuoDGAGiw0tqrJi1RlaSvn+MYle/mr2ijKfJmbSRHSNmq5WwxNdI83ytbqSGi5PoCV9g4I4YFLGGucwSZQXDNchx+ItuB0Xzr7PKB15KjOGD/aDnG29nPtzJtlFh1Ks/EWNPiDI6Zty4ZnSyC5PLRm3rfwXSt5agukUVl/iJbiSURnUhx0JDbuDQfdubbqBppGvNwo6KZ+W8jy5xN77au30CksPj7f6+ah2LP1JctEhjYy0sh55HfRcNBUgAAbDT00XZxDIBEWnqPMH9WVcpZ7LW+G5bSWn3LSypW1tQoWKouuqORcqygsksJ1myZR7HrbG5VZVpG6JvD4Gzh8bhcOb9CD+C6ouEIh90egXvB8d5CejT+AV0ZGu/8HilS/1/o5msf+wgaHAGN2CsFFSBuy2xxrpY1dbBUybGBbFiF6smCtVnBdG/eED+lzm/IGyhan7MqR2xkHm0/Vq+glq1ujUTpg/Btvl7nyup+yKM+5UPb/b+TgvKT7Kgw3dVSv7vdHzJX1PIvPZIqoexn1Je5QGcENbsQfFoP1XjuDx0Z/22r6F7ALF1MFvsj7I1yz54/hgge7GfGNqydFHSxmOJrWl2rsoDczvJWPFakC5Gw27z1VHr6guJK43xLVKC2Q7L2mqb5ZFYk8uKj8hUjUNXK1lyuXXLguNGoi3kofFKuw9T+vRS+ISZQVVKyOSeVsMIzPdYdzQNy48gr2nipPLI5cLJxU1K+smELNGjV7vhb+a+0YLhjaWFsbAASLW5tb3953Kx4K4Sjo4gXC7jqSd3u625NClKjUk8yotVqHZxD5fH9/0RRXuRrojfQjzNh5rkqZF2SU7nk5LaDXVQOIz5W+GnmuXCp7sE6ZX+KK3sm3gF89qn66/oK1Y5PfXfmO/wVUkonuJPX9WXq9FVtgVNRPnBbsBldIQ8gBrQI42fdYwG5t1JO53JUzXdt5PQWC04Lh2SFo5gb+K6SzKLKCyxN5MqLI0t1UnhbLkbqPy9pTmERahbxeWYlwR3FziLN62P5/QKvMvsFPcexSl8fsm5tHX3PS34qssbVD/j+RUvpSfKEbYx4Jyjd1UlEVW4p6kf8X1/JTNC+Y7x28z+Sq26Wx9IkV8fclWhb4QsIIpD9xT+EYSXkZtFRnor3woki1EPcmeC4NHu8B+KtsTFzYRQNiZZut9SVJsC7WipdNKhLs5189820YtYtzQgCzCuEQAXtl6AvUAREQBERAFH4pVBoy3sXA69GjcrvKq3EFI8Te0dd0Zba3IEcrevqob5OMeDetJy5IPHa65yjYKtPmGa19tfVW19FG8bW8FXcUwIjUajqPFeb1Wnt375cr6HSqtjjBHTFaScoJXsjbeSjsVq8rVBVDLwic4a575HCOMZnvNgPxPQL6LwfwqylZmcM0jtXOI3P/yOQXDwBgoYPayD944X15Dk0K9P2XSVe5Y8fyVrbfCI6rlN9d1FztJ1JUlUNXG8qOylPsjjIjKqb2YvYXPO2oHkqhi1dYa73JVnxiT1VLxEZioaKU7cImbxHJF1Dc5Bt/j9aLdDQjTvIH5rupaa61VDnftsMTGkhrC94HLNtfyb/wCS9FJbKnj2KEXumslibFlYAFw1DFMPh0GhVV4oxQxNIY05utuyL9VwaW7J7UdKWIrLNgIB1IA79FMYdiEQF847P4b26r5xFVSSuGZxO2mw8grK2PLG3T3iAu3XpMLLfJRsu54RecNdHUZnMOYB2W9udgfxCl6fCm9FHfZ/S5aNhI1e+R/iC8hp9AFb4IlbUdqwVW8vJHMwlnwj0C64sKZ8I9FJRxrpaxGMkYzDG/CF2QUYGwXW1i2NasYGT2Ji6Gha2hbQEMGQWQC8CyCGT1ERAEREAREQBa5WAggi4OllmStcjlqwVHGMMdCczNWfTuKjYq0OVsrZiQRpY9dVUsRwS7s0bsp8Lj6qpZTJfL0TRmvJG4xhPtAXRmzvh5H8iqphuCyT1ADgQ1huf6uX68Fc5XPjH7wXHVtz8t1308wDAWj3hcnmbqm6FGeVwWIXPbg6oIMgABA259F0zWAve/hyUPI5GvK3x7GmTe+saTbXdaZX6FYVAz7aOHoe5R8k5sb6WGoVecscM3Sz0RGLSanVV6Vt3W6fVSmIz6k8ht3nkteGUZce8qX4dQ097MXT42nRhlHzOw1PgFOYFggbnlcLvkOZx6CwDWDuAAC7KTD7ANG7t/Ab/grG2is0ALHxN2Wv0ocJcv6/Q10+IrcyuvgBUVieBsla4Eb2+St8lDZaHUi40dJfW8xfJa9ZPs+M0OAFkuUja3z1VlqaQNj15K5OwQZyev8AlcdTg+aRg5XF/Aar0ul1MpRW/srWQXaJnAaMRQRRj7kbG9NQBdTcLFz07FJxMXQyUhGxb2tWTWLY1qwDANWYasw1ZBqA8DVmAgCyAWDIAWSIgCIiAIiIAiIgMXLRKtxWt4WMAjpWLmkgUk9i0uiTBgh5qW64J6bKFY3RLlnpbrSdaksG0ZYZWHLFSdbhrhq0X7ufkol77Gx0PQ6KhKEo9k6kmZgqNxWPtAjmCT00UiwqNxYOltGz+48v6VG6fU4NlPaVwMMsmnujbvPMq44NhmUAle4NggbYlWBkNl1K4KCK85ZZ7h1Lck7AafmumpkA+96KMqagg5eQXE+UrnWRzJsnj0TBmJBvr0K8Y+/JQ7Zj1XTHWO638VHsaM5JZjAVqki1usqGbMDffotrm3KsUwzJM0m+DOlapGJq5qWNd7GroEBk0LYAvGhZhAAF6AvQFkgPAF6iIAiIgCIiAIiIAiIgMCvCFsWJCA0lqwLF0ELGyA5zGsTGukheZUBxuhXPNRNd7wB8RdSRavMiAg34LHyFvDb0WkYMBsrCWLz2YWEkgRDKSyz9gpT2YT2QWTBXcQow7uPVQc1O8bC6u81OCuR9GFFOqMuTdSaKbkcN2n0W6A3VoNG1ZR0TQVF/jrwzb1CLoqZ1wbEKYZCSulsa3MjUsK1E1lLJjFGt4C9DVmApTU8CzAXgWQQHqIiAIiIAiIgCI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6392" name="AutoShape 8" descr="data:image/jpeg;base64,/9j/4AAQSkZJRgABAQAAAQABAAD/2wCEAAkGBxQTEhQUEhQWFhUVFBQUGBQXFRUVFBYUFBcXFhQVFBQYHSggGBolHhQUITIiJSkrLi4uFx8zODMsNygtLisBCgoKDg0OGxAQGy0kHCQsLywsLCwsLCwsLCwsLCwsLCwsLCwsLCwsLCwsLCwsLCwsLCwsLCwsLCwsLCwsLCwsLP/AABEIAL0BCgMBIgACEQEDEQH/xAAcAAEAAgMBAQEAAAAAAAAAAAAABQYCAwQBBwj/xAA/EAABAwIEAwUFBQcDBQEAAAABAAIDBBEFEiExBkFRImFxgZETMlKhsQdCwdHwFCNTYnKC4RUzQ5KTosLSF//EABoBAQACAwEAAAAAAAAAAAAAAAADBAECBQb/xAAsEQACAgEEAQIEBgMAAAAAAAAAAQIDEQQSITFBE1EFMmGBIkJxobHRFCPw/9oADAMBAAIRAxEAPwD7iiIgCIiAIiIAiIgCIiAIiIAiIgCIiAIiIAiIgC1ySgW6nYcysKuqbG0uebALiw8GQmQ/e08G8mjp3rSU0ntXZnHGSSa8FZLFrbCwR7gBcmwGpPQLcwZIuKgqfa3eNGXs3+YfF4dF2rCeeQERFkBERAEREAREQBERAEREAREQBERAEREAREQBERAEREAREQBc9bVsiYXvIDR+rBZ1E7WNLnkNaNSSbBUvFJP2+VrIz2BqD9XFQ22bVhds2jHP6HTRl1fLnddsEZ0b8R8VanMytAboBbwABC14bRNhjaxmwHmTzJW2pPZKzCG1ZfYbyzYFC4r+/eKdvu6OlI+Hky/U/RbserjHH2NXuIDR3rPA6AxR9s3kecz3dXHl5LEpbpbV9wuFkkI2gAACwGgHIALJEUxqEREAREQBERAEREAREQBERAEREAREQBERAEREAREQBERAFoq6psbS55AAF1or8RbG0m6+S/aBxE54LQVBbcorC7N4QbLVxFjomaAwh0ZHQG4P0UrwLTRNiJYe2TqCe0ADoPDvXxrgbEHPEsTjcAsLSTc3fmzDw7N/E96+08G4P7KMyO9+QDyYPdHnuq1Ss9XL6JJ4UcFlXJicuWNxUPiuO5M+tg0lo66GxUHh2Kvlie5ziR7QtaCb2FgT9Uv1sI/gXZiFTfJuwCudUVd3/dLzbk0N7LAPTN/cryvnfAMWWrnHLtEHucbj6r6HdSaLPp5feWYt4lg9REVwiCIiAIiIAiIgCIiAIiIAiIgCIiAIiIAiIgCIiAIi8JQHqjsUxJkTTcrHFMUbEDc+S+YcW457QEA9b25BVrbklhEkIZN3EGPGQkNOm9weS+c49U78ybrsrJHiMujkzEgOLANx3OPO3Kymvst4f/bagTyN/dREO/lc4Hsjv1+io1VSlPLeSw5JRySXBnBxpxRiQWmqC6aRvwRDIGNPeG5ye8novreI1oiaAAC52jW8tOZ6AKr0Na1+LVTjq2GBsYPIOuLgd9y/5qu8WcXkPcI9XvIYw30DdtPE318FZlcop47z/BDtcnycWK1Di6RznX7biehJJvooHBscmM8kUWrGgPd0abgZh5X9F7jlc4tEMLXSSO0AaLlzufl3rs4S4cqKaCZ0kR9rKQDZ7Lho5XuuVptPujKc130WXPHBdOD6yP2rpTIABGb8gbcwPP5Kdgxg1NQGRktYGudfUFxFvzXzfDsOeSWhrs4scgHasNbab89leOCILyucNmMLf7iRp46FdGly4h4IJ45kXRgsskRdIrhF4l0B6i8umZAeosc46j1QPHVYygZIiLICIiAIiIAiIgCIiAIvLpdAeovLrB0wHPy5+iw2DMlQON422MHXVc3EnELYQbm2hK+aYrjBkN73B1VLUajbwieurPJ141jLpCdVVsTf2Hn+U/RdDn3URjk4DSOun+Fz4OU5lnakjlp5za52a0eZsv0DwpStocPiDwA8tDnNaNXSP7WUDmdQPIr4nwfh8VQXOmc72MZbbJYGSS9yASNhz05hfU66vAAkkJGlo2E5ngfE7oT8grLvjU37kTrciKxmvFNE+OIXnlcXyvGoGYklt+Z1PqVQK9ln+2e85m65b3F7aH6KxYziBLXFrCTyuV8/xCvc4uLxbtAADmQDoPUKCjdY3jomlFRXJPcN45WsEs0LWGJr2xHODdz33dkZbUkAFx6BYY3x5VyDIzLETbtM1IHRoOjfHUqz8O07W0zWAWbDEXPF7g1Uw7Z8m5R6qjyU4z7c1bjKKfCItuez6L9nFc8yQvndmeCW5rAEhwI1t4r6gK2GIHKGtFyTazRc7k25r4dgkjmhzw46DQcgW7/MLqGKPedXE+JUN+psq4ijaFCs5Z9em4miGxB8NVyP4pHIfJfOYakrrE5XKs+JanPZOtLBF2fxI7qAud+PuP3iqkJynt1A9dqH+Y3VEV4LO7GSfvH5rUMW7yq4Z1rMy0/yb35NlVEsv+sBbqXGDceKp7p1vpag3C3jfcucmXVE+w08uZocOYBW1RXDkuaBvdopVeupnvrUvdHGmsSaCLB8oAuSAO8rl/1WHb2rP+oLZ2wj20YwztRc37ez4h48vVbWztOxCKyL6YwzYi4qjFIme89o8+ii8S4tgjaSHZj0C1ldCPbMqLfgnZZWtBLiABuSbAearFbxkwvMcAzkAkv+4OQt1VLxzjKOQ/vIy/oC9xaD/Q0hvyXHT8SObpGyOO+tmxtBPiVztVq54xDj6liulfmLk2rqXm4c8+Gg+S6WxzDV8pZ/VIfzVIl4nmykue6wBNhpt0AW/h2E1TRPMSI9TqTd2p0XMppc3lyk/vgmlhexYpp55DkhncIx/uT62B+CL4ndTsF4/E46VhbECXO96RxzPdbm53PmofGcct2IxZo0AGwCrNbVlx330Vl2en+GPL9zChns249iZlDsxvsVBYc692/CdPA6j8VlO69+8/JcNTiDYHcyCLfMW/FSxTmmn2Z6ZI1c4YO/6Km4rWl7rN62HPfRbMbxO+gO6u/AXBzWhtRU2uAHBuvZJGgN/vfRTRUaI75d+A3ue1ElwBgjo2NdKwjKLsi2dc6gkcyTqpbFA4uLpN789N9tOi21uN5Q4RNDGg2LzYNA5knqoDEceD8rQS5ua2c6A6cm72vbU+i51lcrXuMp8nmLS5Yzy0XziEmWoBGoa6zR1d+tVZ+LcSyxkX30XB9m0D5ZgLARs7R7I1JP3nWur2kg66XJi2SykfSRRiGiawmzndpx5klUiojF7b63vt5K78S1l+yOn6sqcWa7LGXuNFyiRoaS8Zytu4i1huSdLfNdEPD9UNqd49B+KxDiyIu6An0F124Zi7nMa5rnWIB36hR6yeMNrJLS2uEZxcP1f8B3q3812NwWqA1hd6t/NZjFZf4jvVbG4tL/ABHepXJnZU/D/YnzP6HM7CKn+C/0WP8Ao1Sf+B/nYfUqQbisnxu9Vsbib/iPqovUqXh/sZzP6ELWYXPG0vkZlaLalzNzsAL3J8FFGdWPiSuzUr8x0aWOuf6g3/2VHbiTPiHkrVUFZHMEZU8fMSgkJXVSbrho7v8AdBKs2D4DJIRYetgpVprHwomruii/8IX9h5/gFOrkw6nEbGsGwA9ea616PTwcK4xfhHIsluk2fGaviMffLnD5ei4jxfEPuu9FB17HDmD5lv5qIc6K/buD3EkfMLzcNHXNZll/cv5LwzjuNnu3Hdy8wsv/ANGjOnszrzaG6+Rt9VUIKWB2t3n+3/CkqeOBvI+mqmjGFPy7jDWTOtxmaYgwxSPDS6zWhznAE87A2WishrZGdmknB5/upDcDXorDgWPNpXl8LSHOGU3JsRv7vkpZ32gznmwf2kqWFlSSck8mst2eOj5K6SZsjs7XMsTo5haRr0IW+PE333v4Ar6DUcRB/aexjzuQ4H81y8N1r6moa2JrWsBD3kMAaxgP1NrBTO6FnUWIqS7ODAuGKioN52vigIu5x7LnD4WDcE9SNBqrJi2INY0RRANYwBrWjQADYLvx3EgxuRmgF/EnmT3qmTylxJUNtuFsh9zeMW+WZF9yStTI9fAFes28SspJQ1p9PxVVZ8EhGVjg1VDFKrMSTrY3Cm8bq9CVy8F8Mvrprm/sgdeWY728Oq6tOIQ9SXghs7wiR4B4YMzxUTDsg3Y087ffI6dPVfRq6XQAXsOS65YGR9iLYADfpYG3QLllauJqtZKyxp/8iauCSK/PRZvf13sOQuoDGAGiw0tqrJi1RlaSvn+MYle/mr2ijKfJmbSRHSNmq5WwxNdI83ytbqSGi5PoCV9g4I4YFLGGucwSZQXDNchx+ItuB0Xzr7PKB15KjOGD/aDnG29nPtzJtlFh1Ks/EWNPiDI6Zty4ZnSyC5PLRm3rfwXSt5agukUVl/iJbiSURnUhx0JDbuDQfdubbqBppGvNwo6KZ+W8jy5xN77au30CksPj7f6+ah2LP1JctEhjYy0sh55HfRcNBUgAAbDT00XZxDIBEWnqPMH9WVcpZ7LW+G5bSWn3LSypW1tQoWKouuqORcqygsksJ1myZR7HrbG5VZVpG6JvD4Gzh8bhcOb9CD+C6ouEIh90egXvB8d5CejT+AV0ZGu/8HilS/1/o5msf+wgaHAGN2CsFFSBuy2xxrpY1dbBUybGBbFiF6smCtVnBdG/eED+lzm/IGyhan7MqR2xkHm0/Vq+glq1ujUTpg/Btvl7nyup+yKM+5UPb/b+TgvKT7Kgw3dVSv7vdHzJX1PIvPZIqoexn1Je5QGcENbsQfFoP1XjuDx0Z/22r6F7ALF1MFvsj7I1yz54/hgge7GfGNqydFHSxmOJrWl2rsoDczvJWPFakC5Gw27z1VHr6guJK43xLVKC2Q7L2mqb5ZFYk8uKj8hUjUNXK1lyuXXLguNGoi3kofFKuw9T+vRS+ISZQVVKyOSeVsMIzPdYdzQNy48gr2nipPLI5cLJxU1K+smELNGjV7vhb+a+0YLhjaWFsbAASLW5tb3953Kx4K4Sjo4gXC7jqSd3u625NClKjUk8yotVqHZxD5fH9/0RRXuRrojfQjzNh5rkqZF2SU7nk5LaDXVQOIz5W+GnmuXCp7sE6ZX+KK3sm3gF89qn66/oK1Y5PfXfmO/wVUkonuJPX9WXq9FVtgVNRPnBbsBldIQ8gBrQI42fdYwG5t1JO53JUzXdt5PQWC04Lh2SFo5gb+K6SzKLKCyxN5MqLI0t1UnhbLkbqPy9pTmERahbxeWYlwR3FziLN62P5/QKvMvsFPcexSl8fsm5tHX3PS34qssbVD/j+RUvpSfKEbYx4Jyjd1UlEVW4p6kf8X1/JTNC+Y7x28z+Sq26Wx9IkV8fclWhb4QsIIpD9xT+EYSXkZtFRnor3woki1EPcmeC4NHu8B+KtsTFzYRQNiZZut9SVJsC7WipdNKhLs5189820YtYtzQgCzCuEQAXtl6AvUAREQBERAFH4pVBoy3sXA69GjcrvKq3EFI8Te0dd0Zba3IEcrevqob5OMeDetJy5IPHa65yjYKtPmGa19tfVW19FG8bW8FXcUwIjUajqPFeb1Wnt375cr6HSqtjjBHTFaScoJXsjbeSjsVq8rVBVDLwic4a575HCOMZnvNgPxPQL6LwfwqylZmcM0jtXOI3P/yOQXDwBgoYPayD944X15Dk0K9P2XSVe5Y8fyVrbfCI6rlN9d1FztJ1JUlUNXG8qOylPsjjIjKqb2YvYXPO2oHkqhi1dYa73JVnxiT1VLxEZioaKU7cImbxHJF1Dc5Bt/j9aLdDQjTvIH5rupaa61VDnftsMTGkhrC94HLNtfyb/wCS9FJbKnj2KEXumslibFlYAFw1DFMPh0GhVV4oxQxNIY05utuyL9VwaW7J7UdKWIrLNgIB1IA79FMYdiEQF847P4b26r5xFVSSuGZxO2mw8grK2PLG3T3iAu3XpMLLfJRsu54RecNdHUZnMOYB2W9udgfxCl6fCm9FHfZ/S5aNhI1e+R/iC8hp9AFb4IlbUdqwVW8vJHMwlnwj0C64sKZ8I9FJRxrpaxGMkYzDG/CF2QUYGwXW1i2NasYGT2Ji6Gha2hbQEMGQWQC8CyCGT1ERAEREAREQBa5WAggi4OllmStcjlqwVHGMMdCczNWfTuKjYq0OVsrZiQRpY9dVUsRwS7s0bsp8Lj6qpZTJfL0TRmvJG4xhPtAXRmzvh5H8iqphuCyT1ADgQ1huf6uX68Fc5XPjH7wXHVtz8t1308wDAWj3hcnmbqm6FGeVwWIXPbg6oIMgABA259F0zWAve/hyUPI5GvK3x7GmTe+saTbXdaZX6FYVAz7aOHoe5R8k5sb6WGoVecscM3Sz0RGLSanVV6Vt3W6fVSmIz6k8ht3nkteGUZce8qX4dQ097MXT42nRhlHzOw1PgFOYFggbnlcLvkOZx6CwDWDuAAC7KTD7ANG7t/Ab/grG2is0ALHxN2Wv0ocJcv6/Q10+IrcyuvgBUVieBsla4Eb2+St8lDZaHUi40dJfW8xfJa9ZPs+M0OAFkuUja3z1VlqaQNj15K5OwQZyev8AlcdTg+aRg5XF/Aar0ul1MpRW/srWQXaJnAaMRQRRj7kbG9NQBdTcLFz07FJxMXQyUhGxb2tWTWLY1qwDANWYasw1ZBqA8DVmAgCyAWDIAWSIgCIiAIiIAiIgMXLRKtxWt4WMAjpWLmkgUk9i0uiTBgh5qW64J6bKFY3RLlnpbrSdaksG0ZYZWHLFSdbhrhq0X7ufkol77Gx0PQ6KhKEo9k6kmZgqNxWPtAjmCT00UiwqNxYOltGz+48v6VG6fU4NlPaVwMMsmnujbvPMq44NhmUAle4NggbYlWBkNl1K4KCK85ZZ7h1Lck7AafmumpkA+96KMqagg5eQXE+UrnWRzJsnj0TBmJBvr0K8Y+/JQ7Zj1XTHWO638VHsaM5JZjAVqki1usqGbMDffotrm3KsUwzJM0m+DOlapGJq5qWNd7GroEBk0LYAvGhZhAAF6AvQFkgPAF6iIAiIgCIiAIiIAiIgMCvCFsWJCA0lqwLF0ELGyA5zGsTGukheZUBxuhXPNRNd7wB8RdSRavMiAg34LHyFvDb0WkYMBsrCWLz2YWEkgRDKSyz9gpT2YT2QWTBXcQow7uPVQc1O8bC6u81OCuR9GFFOqMuTdSaKbkcN2n0W6A3VoNG1ZR0TQVF/jrwzb1CLoqZ1wbEKYZCSulsa3MjUsK1E1lLJjFGt4C9DVmApTU8CzAXgWQQHqIiAIiIAiIgCI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6394" name="AutoShape 10" descr="data:image/jpeg;base64,/9j/4AAQSkZJRgABAQAAAQABAAD/2wCEAAkGBxQTEhQUEhQWFhUVFBQUGBQXFRUVFBYUFBcXFhQVFBQYHSggGBolHhQUITIiJSkrLi4uFx8zODMsNygtLisBCgoKDg0OGxAQGy0kHCQsLywsLCwsLCwsLCwsLCwsLCwsLCwsLCwsLCwsLCwsLCwsLCwsLCwsLCwsLCwsLCwsLP/AABEIAL0BCgMBIgACEQEDEQH/xAAcAAEAAgMBAQEAAAAAAAAAAAAABQYCAwQBBwj/xAA/EAABAwIEAwUFBQcDBQEAAAABAAIDBBEFEiExBkFRImFxgZETMlKhsQdCwdHwFCNTYnKC4RUzQ5KTosLSF//EABoBAQACAwEAAAAAAAAAAAAAAAADBAECBQb/xAAsEQACAgEEAQIEBgMAAAAAAAAAAQIDEQQSITFBE1EFMmGBIkJxobHRFCPw/9oADAMBAAIRAxEAPwD7iiIgCIiAIiIAiIgCIiAIiIAiIgCIiAIiIAiIgC1ySgW6nYcysKuqbG0uebALiw8GQmQ/e08G8mjp3rSU0ntXZnHGSSa8FZLFrbCwR7gBcmwGpPQLcwZIuKgqfa3eNGXs3+YfF4dF2rCeeQERFkBERAEREAREQBERAEREAREQBERAEREAREQBERAEREAREQBc9bVsiYXvIDR+rBZ1E7WNLnkNaNSSbBUvFJP2+VrIz2BqD9XFQ22bVhds2jHP6HTRl1fLnddsEZ0b8R8VanMytAboBbwABC14bRNhjaxmwHmTzJW2pPZKzCG1ZfYbyzYFC4r+/eKdvu6OlI+Hky/U/RbserjHH2NXuIDR3rPA6AxR9s3kecz3dXHl5LEpbpbV9wuFkkI2gAACwGgHIALJEUxqEREAREQBERAEREAREQBERAEREAREQBERAEREAREQBERAFoq6psbS55AAF1or8RbG0m6+S/aBxE54LQVBbcorC7N4QbLVxFjomaAwh0ZHQG4P0UrwLTRNiJYe2TqCe0ADoPDvXxrgbEHPEsTjcAsLSTc3fmzDw7N/E96+08G4P7KMyO9+QDyYPdHnuq1Ss9XL6JJ4UcFlXJicuWNxUPiuO5M+tg0lo66GxUHh2Kvlie5ziR7QtaCb2FgT9Uv1sI/gXZiFTfJuwCudUVd3/dLzbk0N7LAPTN/cryvnfAMWWrnHLtEHucbj6r6HdSaLPp5feWYt4lg9REVwiCIiAIiIAiIgCIiAIiIAiIgCIiAIiIAiIgCIiAIi8JQHqjsUxJkTTcrHFMUbEDc+S+YcW457QEA9b25BVrbklhEkIZN3EGPGQkNOm9weS+c49U78ybrsrJHiMujkzEgOLANx3OPO3Kymvst4f/bagTyN/dREO/lc4Hsjv1+io1VSlPLeSw5JRySXBnBxpxRiQWmqC6aRvwRDIGNPeG5ye8novreI1oiaAAC52jW8tOZ6AKr0Na1+LVTjq2GBsYPIOuLgd9y/5qu8WcXkPcI9XvIYw30DdtPE318FZlcop47z/BDtcnycWK1Di6RznX7biehJJvooHBscmM8kUWrGgPd0abgZh5X9F7jlc4tEMLXSSO0AaLlzufl3rs4S4cqKaCZ0kR9rKQDZ7Lho5XuuVptPujKc130WXPHBdOD6yP2rpTIABGb8gbcwPP5Kdgxg1NQGRktYGudfUFxFvzXzfDsOeSWhrs4scgHasNbab89leOCILyucNmMLf7iRp46FdGly4h4IJ45kXRgsskRdIrhF4l0B6i8umZAeosc46j1QPHVYygZIiLICIiAIiIAiIgCIiAIvLpdAeovLrB0wHPy5+iw2DMlQON422MHXVc3EnELYQbm2hK+aYrjBkN73B1VLUajbwieurPJ141jLpCdVVsTf2Hn+U/RdDn3URjk4DSOun+Fz4OU5lnakjlp5za52a0eZsv0DwpStocPiDwA8tDnNaNXSP7WUDmdQPIr4nwfh8VQXOmc72MZbbJYGSS9yASNhz05hfU66vAAkkJGlo2E5ngfE7oT8grLvjU37kTrciKxmvFNE+OIXnlcXyvGoGYklt+Z1PqVQK9ln+2e85m65b3F7aH6KxYziBLXFrCTyuV8/xCvc4uLxbtAADmQDoPUKCjdY3jomlFRXJPcN45WsEs0LWGJr2xHODdz33dkZbUkAFx6BYY3x5VyDIzLETbtM1IHRoOjfHUqz8O07W0zWAWbDEXPF7g1Uw7Z8m5R6qjyU4z7c1bjKKfCItuez6L9nFc8yQvndmeCW5rAEhwI1t4r6gK2GIHKGtFyTazRc7k25r4dgkjmhzw46DQcgW7/MLqGKPedXE+JUN+psq4ijaFCs5Z9em4miGxB8NVyP4pHIfJfOYakrrE5XKs+JanPZOtLBF2fxI7qAud+PuP3iqkJynt1A9dqH+Y3VEV4LO7GSfvH5rUMW7yq4Z1rMy0/yb35NlVEsv+sBbqXGDceKp7p1vpag3C3jfcucmXVE+w08uZocOYBW1RXDkuaBvdopVeupnvrUvdHGmsSaCLB8oAuSAO8rl/1WHb2rP+oLZ2wj20YwztRc37ez4h48vVbWztOxCKyL6YwzYi4qjFIme89o8+ii8S4tgjaSHZj0C1ldCPbMqLfgnZZWtBLiABuSbAearFbxkwvMcAzkAkv+4OQt1VLxzjKOQ/vIy/oC9xaD/Q0hvyXHT8SObpGyOO+tmxtBPiVztVq54xDj6liulfmLk2rqXm4c8+Gg+S6WxzDV8pZ/VIfzVIl4nmykue6wBNhpt0AW/h2E1TRPMSI9TqTd2p0XMppc3lyk/vgmlhexYpp55DkhncIx/uT62B+CL4ndTsF4/E46VhbECXO96RxzPdbm53PmofGcct2IxZo0AGwCrNbVlx330Vl2en+GPL9zChns249iZlDsxvsVBYc692/CdPA6j8VlO69+8/JcNTiDYHcyCLfMW/FSxTmmn2Z6ZI1c4YO/6Km4rWl7rN62HPfRbMbxO+gO6u/AXBzWhtRU2uAHBuvZJGgN/vfRTRUaI75d+A3ue1ElwBgjo2NdKwjKLsi2dc6gkcyTqpbFA4uLpN789N9tOi21uN5Q4RNDGg2LzYNA5knqoDEceD8rQS5ua2c6A6cm72vbU+i51lcrXuMp8nmLS5Yzy0XziEmWoBGoa6zR1d+tVZ+LcSyxkX30XB9m0D5ZgLARs7R7I1JP3nWur2kg66XJi2SykfSRRiGiawmzndpx5klUiojF7b63vt5K78S1l+yOn6sqcWa7LGXuNFyiRoaS8Zytu4i1huSdLfNdEPD9UNqd49B+KxDiyIu6An0F124Zi7nMa5rnWIB36hR6yeMNrJLS2uEZxcP1f8B3q3812NwWqA1hd6t/NZjFZf4jvVbG4tL/ABHepXJnZU/D/YnzP6HM7CKn+C/0WP8Ao1Sf+B/nYfUqQbisnxu9Vsbib/iPqovUqXh/sZzP6ELWYXPG0vkZlaLalzNzsAL3J8FFGdWPiSuzUr8x0aWOuf6g3/2VHbiTPiHkrVUFZHMEZU8fMSgkJXVSbrho7v8AdBKs2D4DJIRYetgpVprHwomruii/8IX9h5/gFOrkw6nEbGsGwA9ea616PTwcK4xfhHIsluk2fGaviMffLnD5ei4jxfEPuu9FB17HDmD5lv5qIc6K/buD3EkfMLzcNHXNZll/cv5LwzjuNnu3Hdy8wsv/ANGjOnszrzaG6+Rt9VUIKWB2t3n+3/CkqeOBvI+mqmjGFPy7jDWTOtxmaYgwxSPDS6zWhznAE87A2WishrZGdmknB5/upDcDXorDgWPNpXl8LSHOGU3JsRv7vkpZ32gznmwf2kqWFlSSck8mst2eOj5K6SZsjs7XMsTo5haRr0IW+PE333v4Ar6DUcRB/aexjzuQ4H81y8N1r6moa2JrWsBD3kMAaxgP1NrBTO6FnUWIqS7ODAuGKioN52vigIu5x7LnD4WDcE9SNBqrJi2INY0RRANYwBrWjQADYLvx3EgxuRmgF/EnmT3qmTylxJUNtuFsh9zeMW+WZF9yStTI9fAFes28SspJQ1p9PxVVZ8EhGVjg1VDFKrMSTrY3Cm8bq9CVy8F8Mvrprm/sgdeWY728Oq6tOIQ9SXghs7wiR4B4YMzxUTDsg3Y087ffI6dPVfRq6XQAXsOS65YGR9iLYADfpYG3QLllauJqtZKyxp/8iauCSK/PRZvf13sOQuoDGAGiw0tqrJi1RlaSvn+MYle/mr2ijKfJmbSRHSNmq5WwxNdI83ytbqSGi5PoCV9g4I4YFLGGucwSZQXDNchx+ItuB0Xzr7PKB15KjOGD/aDnG29nPtzJtlFh1Ks/EWNPiDI6Zty4ZnSyC5PLRm3rfwXSt5agukUVl/iJbiSURnUhx0JDbuDQfdubbqBppGvNwo6KZ+W8jy5xN77au30CksPj7f6+ah2LP1JctEhjYy0sh55HfRcNBUgAAbDT00XZxDIBEWnqPMH9WVcpZ7LW+G5bSWn3LSypW1tQoWKouuqORcqygsksJ1myZR7HrbG5VZVpG6JvD4Gzh8bhcOb9CD+C6ouEIh90egXvB8d5CejT+AV0ZGu/8HilS/1/o5msf+wgaHAGN2CsFFSBuy2xxrpY1dbBUybGBbFiF6smCtVnBdG/eED+lzm/IGyhan7MqR2xkHm0/Vq+glq1ujUTpg/Btvl7nyup+yKM+5UPb/b+TgvKT7Kgw3dVSv7vdHzJX1PIvPZIqoexn1Je5QGcENbsQfFoP1XjuDx0Z/22r6F7ALF1MFvsj7I1yz54/hgge7GfGNqydFHSxmOJrWl2rsoDczvJWPFakC5Gw27z1VHr6guJK43xLVKC2Q7L2mqb5ZFYk8uKj8hUjUNXK1lyuXXLguNGoi3kofFKuw9T+vRS+ISZQVVKyOSeVsMIzPdYdzQNy48gr2nipPLI5cLJxU1K+smELNGjV7vhb+a+0YLhjaWFsbAASLW5tb3953Kx4K4Sjo4gXC7jqSd3u625NClKjUk8yotVqHZxD5fH9/0RRXuRrojfQjzNh5rkqZF2SU7nk5LaDXVQOIz5W+GnmuXCp7sE6ZX+KK3sm3gF89qn66/oK1Y5PfXfmO/wVUkonuJPX9WXq9FVtgVNRPnBbsBldIQ8gBrQI42fdYwG5t1JO53JUzXdt5PQWC04Lh2SFo5gb+K6SzKLKCyxN5MqLI0t1UnhbLkbqPy9pTmERahbxeWYlwR3FziLN62P5/QKvMvsFPcexSl8fsm5tHX3PS34qssbVD/j+RUvpSfKEbYx4Jyjd1UlEVW4p6kf8X1/JTNC+Y7x28z+Sq26Wx9IkV8fclWhb4QsIIpD9xT+EYSXkZtFRnor3woki1EPcmeC4NHu8B+KtsTFzYRQNiZZut9SVJsC7WipdNKhLs5189820YtYtzQgCzCuEQAXtl6AvUAREQBERAFH4pVBoy3sXA69GjcrvKq3EFI8Te0dd0Zba3IEcrevqob5OMeDetJy5IPHa65yjYKtPmGa19tfVW19FG8bW8FXcUwIjUajqPFeb1Wnt375cr6HSqtjjBHTFaScoJXsjbeSjsVq8rVBVDLwic4a575HCOMZnvNgPxPQL6LwfwqylZmcM0jtXOI3P/yOQXDwBgoYPayD944X15Dk0K9P2XSVe5Y8fyVrbfCI6rlN9d1FztJ1JUlUNXG8qOylPsjjIjKqb2YvYXPO2oHkqhi1dYa73JVnxiT1VLxEZioaKU7cImbxHJF1Dc5Bt/j9aLdDQjTvIH5rupaa61VDnftsMTGkhrC94HLNtfyb/wCS9FJbKnj2KEXumslibFlYAFw1DFMPh0GhVV4oxQxNIY05utuyL9VwaW7J7UdKWIrLNgIB1IA79FMYdiEQF847P4b26r5xFVSSuGZxO2mw8grK2PLG3T3iAu3XpMLLfJRsu54RecNdHUZnMOYB2W9udgfxCl6fCm9FHfZ/S5aNhI1e+R/iC8hp9AFb4IlbUdqwVW8vJHMwlnwj0C64sKZ8I9FJRxrpaxGMkYzDG/CF2QUYGwXW1i2NasYGT2Ji6Gha2hbQEMGQWQC8CyCGT1ERAEREAREQBa5WAggi4OllmStcjlqwVHGMMdCczNWfTuKjYq0OVsrZiQRpY9dVUsRwS7s0bsp8Lj6qpZTJfL0TRmvJG4xhPtAXRmzvh5H8iqphuCyT1ADgQ1huf6uX68Fc5XPjH7wXHVtz8t1308wDAWj3hcnmbqm6FGeVwWIXPbg6oIMgABA259F0zWAve/hyUPI5GvK3x7GmTe+saTbXdaZX6FYVAz7aOHoe5R8k5sb6WGoVecscM3Sz0RGLSanVV6Vt3W6fVSmIz6k8ht3nkteGUZce8qX4dQ097MXT42nRhlHzOw1PgFOYFggbnlcLvkOZx6CwDWDuAAC7KTD7ANG7t/Ab/grG2is0ALHxN2Wv0ocJcv6/Q10+IrcyuvgBUVieBsla4Eb2+St8lDZaHUi40dJfW8xfJa9ZPs+M0OAFkuUja3z1VlqaQNj15K5OwQZyev8AlcdTg+aRg5XF/Aar0ul1MpRW/srWQXaJnAaMRQRRj7kbG9NQBdTcLFz07FJxMXQyUhGxb2tWTWLY1qwDANWYasw1ZBqA8DVmAgCyAWDIAWSIgCIiAIiIAiIgMXLRKtxWt4WMAjpWLmkgUk9i0uiTBgh5qW64J6bKFY3RLlnpbrSdaksG0ZYZWHLFSdbhrhq0X7ufkol77Gx0PQ6KhKEo9k6kmZgqNxWPtAjmCT00UiwqNxYOltGz+48v6VG6fU4NlPaVwMMsmnujbvPMq44NhmUAle4NggbYlWBkNl1K4KCK85ZZ7h1Lck7AafmumpkA+96KMqagg5eQXE+UrnWRzJsnj0TBmJBvr0K8Y+/JQ7Zj1XTHWO638VHsaM5JZjAVqki1usqGbMDffotrm3KsUwzJM0m+DOlapGJq5qWNd7GroEBk0LYAvGhZhAAF6AvQFkgPAF6iIAiIgCIiAIiIAiIgMCvCFsWJCA0lqwLF0ELGyA5zGsTGukheZUBxuhXPNRNd7wB8RdSRavMiAg34LHyFvDb0WkYMBsrCWLz2YWEkgRDKSyz9gpT2YT2QWTBXcQow7uPVQc1O8bC6u81OCuR9GFFOqMuTdSaKbkcN2n0W6A3VoNG1ZR0TQVF/jrwzb1CLoqZ1wbEKYZCSulsa3MjUsK1E1lLJjFGt4C9DVmApTU8CzAXgWQQHqIiAIiIAiIgCI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Capsicum</a:t>
            </a:r>
          </a:p>
        </p:txBody>
      </p:sp>
      <p:sp>
        <p:nvSpPr>
          <p:cNvPr id="17410" name="AutoShape 2" descr="data:image/jpeg;base64,/9j/4AAQSkZJRgABAQAAAQABAAD/2wCEAAkGBxQTEhQUEhQWFhUVFBQUGBQXFRUVFBYUFBcXFhQVFBQYHSggGBolHhQUITIiJSkrLi4uFx8zODMsNygtLisBCgoKDg0OGxAQGy0kHCQsLywsLCwsLCwsLCwsLCwsLCwsLCwsLCwsLCwsLCwsLCwsLCwsLCwsLCwsLCwsLCwsLP/AABEIAL0BCgMBIgACEQEDEQH/xAAcAAEAAgMBAQEAAAAAAAAAAAAABQYCAwQBBwj/xAA/EAABAwIEAwUFBQcDBQEAAAABAAIDBBEFEiExBkFRImFxgZETMlKhsQdCwdHwFCNTYnKC4RUzQ5KTosLSF//EABoBAQACAwEAAAAAAAAAAAAAAAADBAECBQb/xAAsEQACAgEEAQIEBgMAAAAAAAAAAQIDEQQSITFBE1EFMmGBIkJxobHRFCPw/9oADAMBAAIRAxEAPwD7iiIgCIiAIiIAiIgCIiAIiIAiIgCIiAIiIAiIgC1ySgW6nYcysKuqbG0uebALiw8GQmQ/e08G8mjp3rSU0ntXZnHGSSa8FZLFrbCwR7gBcmwGpPQLcwZIuKgqfa3eNGXs3+YfF4dF2rCeeQERFkBERAEREAREQBERAEREAREQBERAEREAREQBERAEREAREQBc9bVsiYXvIDR+rBZ1E7WNLnkNaNSSbBUvFJP2+VrIz2BqD9XFQ22bVhds2jHP6HTRl1fLnddsEZ0b8R8VanMytAboBbwABC14bRNhjaxmwHmTzJW2pPZKzCG1ZfYbyzYFC4r+/eKdvu6OlI+Hky/U/RbserjHH2NXuIDR3rPA6AxR9s3kecz3dXHl5LEpbpbV9wuFkkI2gAACwGgHIALJEUxqEREAREQBERAEREAREQBERAEREAREQBERAEREAREQBERAFoq6psbS55AAF1or8RbG0m6+S/aBxE54LQVBbcorC7N4QbLVxFjomaAwh0ZHQG4P0UrwLTRNiJYe2TqCe0ADoPDvXxrgbEHPEsTjcAsLSTc3fmzDw7N/E96+08G4P7KMyO9+QDyYPdHnuq1Ss9XL6JJ4UcFlXJicuWNxUPiuO5M+tg0lo66GxUHh2Kvlie5ziR7QtaCb2FgT9Uv1sI/gXZiFTfJuwCudUVd3/dLzbk0N7LAPTN/cryvnfAMWWrnHLtEHucbj6r6HdSaLPp5feWYt4lg9REVwiCIiAIiIAiIgCIiAIiIAiIgCIiAIiIAiIgCIiAIi8JQHqjsUxJkTTcrHFMUbEDc+S+YcW457QEA9b25BVrbklhEkIZN3EGPGQkNOm9weS+c49U78ybrsrJHiMujkzEgOLANx3OPO3Kymvst4f/bagTyN/dREO/lc4Hsjv1+io1VSlPLeSw5JRySXBnBxpxRiQWmqC6aRvwRDIGNPeG5ye8novreI1oiaAAC52jW8tOZ6AKr0Na1+LVTjq2GBsYPIOuLgd9y/5qu8WcXkPcI9XvIYw30DdtPE318FZlcop47z/BDtcnycWK1Di6RznX7biehJJvooHBscmM8kUWrGgPd0abgZh5X9F7jlc4tEMLXSSO0AaLlzufl3rs4S4cqKaCZ0kR9rKQDZ7Lho5XuuVptPujKc130WXPHBdOD6yP2rpTIABGb8gbcwPP5Kdgxg1NQGRktYGudfUFxFvzXzfDsOeSWhrs4scgHasNbab89leOCILyucNmMLf7iRp46FdGly4h4IJ45kXRgsskRdIrhF4l0B6i8umZAeosc46j1QPHVYygZIiLICIiAIiIAiIgCIiAIvLpdAeovLrB0wHPy5+iw2DMlQON422MHXVc3EnELYQbm2hK+aYrjBkN73B1VLUajbwieurPJ141jLpCdVVsTf2Hn+U/RdDn3URjk4DSOun+Fz4OU5lnakjlp5za52a0eZsv0DwpStocPiDwA8tDnNaNXSP7WUDmdQPIr4nwfh8VQXOmc72MZbbJYGSS9yASNhz05hfU66vAAkkJGlo2E5ngfE7oT8grLvjU37kTrciKxmvFNE+OIXnlcXyvGoGYklt+Z1PqVQK9ln+2e85m65b3F7aH6KxYziBLXFrCTyuV8/xCvc4uLxbtAADmQDoPUKCjdY3jomlFRXJPcN45WsEs0LWGJr2xHODdz33dkZbUkAFx6BYY3x5VyDIzLETbtM1IHRoOjfHUqz8O07W0zWAWbDEXPF7g1Uw7Z8m5R6qjyU4z7c1bjKKfCItuez6L9nFc8yQvndmeCW5rAEhwI1t4r6gK2GIHKGtFyTazRc7k25r4dgkjmhzw46DQcgW7/MLqGKPedXE+JUN+psq4ijaFCs5Z9em4miGxB8NVyP4pHIfJfOYakrrE5XKs+JanPZOtLBF2fxI7qAud+PuP3iqkJynt1A9dqH+Y3VEV4LO7GSfvH5rUMW7yq4Z1rMy0/yb35NlVEsv+sBbqXGDceKp7p1vpag3C3jfcucmXVE+w08uZocOYBW1RXDkuaBvdopVeupnvrUvdHGmsSaCLB8oAuSAO8rl/1WHb2rP+oLZ2wj20YwztRc37ez4h48vVbWztOxCKyL6YwzYi4qjFIme89o8+ii8S4tgjaSHZj0C1ldCPbMqLfgnZZWtBLiABuSbAearFbxkwvMcAzkAkv+4OQt1VLxzjKOQ/vIy/oC9xaD/Q0hvyXHT8SObpGyOO+tmxtBPiVztVq54xDj6liulfmLk2rqXm4c8+Gg+S6WxzDV8pZ/VIfzVIl4nmykue6wBNhpt0AW/h2E1TRPMSI9TqTd2p0XMppc3lyk/vgmlhexYpp55DkhncIx/uT62B+CL4ndTsF4/E46VhbECXO96RxzPdbm53PmofGcct2IxZo0AGwCrNbVlx330Vl2en+GPL9zChns249iZlDsxvsVBYc692/CdPA6j8VlO69+8/JcNTiDYHcyCLfMW/FSxTmmn2Z6ZI1c4YO/6Km4rWl7rN62HPfRbMbxO+gO6u/AXBzWhtRU2uAHBuvZJGgN/vfRTRUaI75d+A3ue1ElwBgjo2NdKwjKLsi2dc6gkcyTqpbFA4uLpN789N9tOi21uN5Q4RNDGg2LzYNA5knqoDEceD8rQS5ua2c6A6cm72vbU+i51lcrXuMp8nmLS5Yzy0XziEmWoBGoa6zR1d+tVZ+LcSyxkX30XB9m0D5ZgLARs7R7I1JP3nWur2kg66XJi2SykfSRRiGiawmzndpx5klUiojF7b63vt5K78S1l+yOn6sqcWa7LGXuNFyiRoaS8Zytu4i1huSdLfNdEPD9UNqd49B+KxDiyIu6An0F124Zi7nMa5rnWIB36hR6yeMNrJLS2uEZxcP1f8B3q3812NwWqA1hd6t/NZjFZf4jvVbG4tL/ABHepXJnZU/D/YnzP6HM7CKn+C/0WP8Ao1Sf+B/nYfUqQbisnxu9Vsbib/iPqovUqXh/sZzP6ELWYXPG0vkZlaLalzNzsAL3J8FFGdWPiSuzUr8x0aWOuf6g3/2VHbiTPiHkrVUFZHMEZU8fMSgkJXVSbrho7v8AdBKs2D4DJIRYetgpVprHwomruii/8IX9h5/gFOrkw6nEbGsGwA9ea616PTwcK4xfhHIsluk2fGaviMffLnD5ei4jxfEPuu9FB17HDmD5lv5qIc6K/buD3EkfMLzcNHXNZll/cv5LwzjuNnu3Hdy8wsv/ANGjOnszrzaG6+Rt9VUIKWB2t3n+3/CkqeOBvI+mqmjGFPy7jDWTOtxmaYgwxSPDS6zWhznAE87A2WishrZGdmknB5/upDcDXorDgWPNpXl8LSHOGU3JsRv7vkpZ32gznmwf2kqWFlSSck8mst2eOj5K6SZsjs7XMsTo5haRr0IW+PE333v4Ar6DUcRB/aexjzuQ4H81y8N1r6moa2JrWsBD3kMAaxgP1NrBTO6FnUWIqS7ODAuGKioN52vigIu5x7LnD4WDcE9SNBqrJi2INY0RRANYwBrWjQADYLvx3EgxuRmgF/EnmT3qmTylxJUNtuFsh9zeMW+WZF9yStTI9fAFes28SspJQ1p9PxVVZ8EhGVjg1VDFKrMSTrY3Cm8bq9CVy8F8Mvrprm/sgdeWY728Oq6tOIQ9SXghs7wiR4B4YMzxUTDsg3Y087ffI6dPVfRq6XQAXsOS65YGR9iLYADfpYG3QLllauJqtZKyxp/8iauCSK/PRZvf13sOQuoDGAGiw0tqrJi1RlaSvn+MYle/mr2ijKfJmbSRHSNmq5WwxNdI83ytbqSGi5PoCV9g4I4YFLGGucwSZQXDNchx+ItuB0Xzr7PKB15KjOGD/aDnG29nPtzJtlFh1Ks/EWNPiDI6Zty4ZnSyC5PLRm3rfwXSt5agukUVl/iJbiSURnUhx0JDbuDQfdubbqBppGvNwo6KZ+W8jy5xN77au30CksPj7f6+ah2LP1JctEhjYy0sh55HfRcNBUgAAbDT00XZxDIBEWnqPMH9WVcpZ7LW+G5bSWn3LSypW1tQoWKouuqORcqygsksJ1myZR7HrbG5VZVpG6JvD4Gzh8bhcOb9CD+C6ouEIh90egXvB8d5CejT+AV0ZGu/8HilS/1/o5msf+wgaHAGN2CsFFSBuy2xxrpY1dbBUybGBbFiF6smCtVnBdG/eED+lzm/IGyhan7MqR2xkHm0/Vq+glq1ujUTpg/Btvl7nyup+yKM+5UPb/b+TgvKT7Kgw3dVSv7vdHzJX1PIvPZIqoexn1Je5QGcENbsQfFoP1XjuDx0Z/22r6F7ALF1MFvsj7I1yz54/hgge7GfGNqydFHSxmOJrWl2rsoDczvJWPFakC5Gw27z1VHr6guJK43xLVKC2Q7L2mqb5ZFYk8uKj8hUjUNXK1lyuXXLguNGoi3kofFKuw9T+vRS+ISZQVVKyOSeVsMIzPdYdzQNy48gr2nipPLI5cLJxU1K+smELNGjV7vhb+a+0YLhjaWFsbAASLW5tb3953Kx4K4Sjo4gXC7jqSd3u625NClKjUk8yotVqHZxD5fH9/0RRXuRrojfQjzNh5rkqZF2SU7nk5LaDXVQOIz5W+GnmuXCp7sE6ZX+KK3sm3gF89qn66/oK1Y5PfXfmO/wVUkonuJPX9WXq9FVtgVNRPnBbsBldIQ8gBrQI42fdYwG5t1JO53JUzXdt5PQWC04Lh2SFo5gb+K6SzKLKCyxN5MqLI0t1UnhbLkbqPy9pTmERahbxeWYlwR3FziLN62P5/QKvMvsFPcexSl8fsm5tHX3PS34qssbVD/j+RUvpSfKEbYx4Jyjd1UlEVW4p6kf8X1/JTNC+Y7x28z+Sq26Wx9IkV8fclWhb4QsIIpD9xT+EYSXkZtFRnor3woki1EPcmeC4NHu8B+KtsTFzYRQNiZZut9SVJsC7WipdNKhLs5189820YtYtzQgCzCuEQAXtl6AvUAREQBERAFH4pVBoy3sXA69GjcrvKq3EFI8Te0dd0Zba3IEcrevqob5OMeDetJy5IPHa65yjYKtPmGa19tfVW19FG8bW8FXcUwIjUajqPFeb1Wnt375cr6HSqtjjBHTFaScoJXsjbeSjsVq8rVBVDLwic4a575HCOMZnvNgPxPQL6LwfwqylZmcM0jtXOI3P/yOQXDwBgoYPayD944X15Dk0K9P2XSVe5Y8fyVrbfCI6rlN9d1FztJ1JUlUNXG8qOylPsjjIjKqb2YvYXPO2oHkqhi1dYa73JVnxiT1VLxEZioaKU7cImbxHJF1Dc5Bt/j9aLdDQjTvIH5rupaa61VDnftsMTGkhrC94HLNtfyb/wCS9FJbKnj2KEXumslibFlYAFw1DFMPh0GhVV4oxQxNIY05utuyL9VwaW7J7UdKWIrLNgIB1IA79FMYdiEQF847P4b26r5xFVSSuGZxO2mw8grK2PLG3T3iAu3XpMLLfJRsu54RecNdHUZnMOYB2W9udgfxCl6fCm9FHfZ/S5aNhI1e+R/iC8hp9AFb4IlbUdqwVW8vJHMwlnwj0C64sKZ8I9FJRxrpaxGMkYzDG/CF2QUYGwXW1i2NasYGT2Ji6Gha2hbQEMGQWQC8CyCGT1ERAEREAREQBa5WAggi4OllmStcjlqwVHGMMdCczNWfTuKjYq0OVsrZiQRpY9dVUsRwS7s0bsp8Lj6qpZTJfL0TRmvJG4xhPtAXRmzvh5H8iqphuCyT1ADgQ1huf6uX68Fc5XPjH7wXHVtz8t1308wDAWj3hcnmbqm6FGeVwWIXPbg6oIMgABA259F0zWAve/hyUPI5GvK3x7GmTe+saTbXdaZX6FYVAz7aOHoe5R8k5sb6WGoVecscM3Sz0RGLSanVV6Vt3W6fVSmIz6k8ht3nkteGUZce8qX4dQ097MXT42nRhlHzOw1PgFOYFggbnlcLvkOZx6CwDWDuAAC7KTD7ANG7t/Ab/grG2is0ALHxN2Wv0ocJcv6/Q10+IrcyuvgBUVieBsla4Eb2+St8lDZaHUi40dJfW8xfJa9ZPs+M0OAFkuUja3z1VlqaQNj15K5OwQZyev8AlcdTg+aRg5XF/Aar0ul1MpRW/srWQXaJnAaMRQRRj7kbG9NQBdTcLFz07FJxMXQyUhGxb2tWTWLY1qwDANWYasw1ZBqA8DVmAgCyAWDIAWSIgCIiAIiIAiIgMXLRKtxWt4WMAjpWLmkgUk9i0uiTBgh5qW64J6bKFY3RLlnpbrSdaksG0ZYZWHLFSdbhrhq0X7ufkol77Gx0PQ6KhKEo9k6kmZgqNxWPtAjmCT00UiwqNxYOltGz+48v6VG6fU4NlPaVwMMsmnujbvPMq44NhmUAle4NggbYlWBkNl1K4KCK85ZZ7h1Lck7AafmumpkA+96KMqagg5eQXE+UrnWRzJsnj0TBmJBvr0K8Y+/JQ7Zj1XTHWO638VHsaM5JZjAVqki1usqGbMDffotrm3KsUwzJM0m+DOlapGJq5qWNd7GroEBk0LYAvGhZhAAF6AvQFkgPAF6iIAiIgCIiAIiIAiIgMCvCFsWJCA0lqwLF0ELGyA5zGsTGukheZUBxuhXPNRNd7wB8RdSRavMiAg34LHyFvDb0WkYMBsrCWLz2YWEkgRDKSyz9gpT2YT2QWTBXcQow7uPVQc1O8bC6u81OCuR9GFFOqMuTdSaKbkcN2n0W6A3VoNG1ZR0TQVF/jrwzb1CLoqZ1wbEKYZCSulsa3MjUsK1E1lLJjFGt4C9DVmApTU8CzAXgWQQHqIiAIiIAiIgCI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38986" y1="72303" x2="38986" y2="72303"/>
                        <a14:backgroundMark x1="65214" y1="72545" x2="65214" y2="7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182" y="674621"/>
            <a:ext cx="3299006" cy="4396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4675" y1="75636" x2="54675" y2="75636"/>
                        <a14:backgroundMark x1="33281" y1="75152" x2="33281" y2="7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916832"/>
            <a:ext cx="3925336" cy="5133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6910" y1="78788" x2="46910" y2="78788"/>
                        <a14:backgroundMark x1="52377" y1="74606" x2="52377" y2="7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015" y="-343122"/>
            <a:ext cx="4466419" cy="584098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Carrot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9466" y="1105479"/>
            <a:ext cx="4425066" cy="57916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Cauliflower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8139" y1="58127" x2="48139" y2="58127"/>
                        <a14:backgroundMark x1="54622" y1="62718" x2="54622" y2="62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6903" b="25368"/>
          <a:stretch/>
        </p:blipFill>
        <p:spPr>
          <a:xfrm>
            <a:off x="2267744" y="1844824"/>
            <a:ext cx="5883612" cy="3672408"/>
          </a:xfrm>
        </p:spPr>
      </p:pic>
      <p:sp>
        <p:nvSpPr>
          <p:cNvPr id="19458" name="AutoShape 2" descr="data:image/jpeg;base64,/9j/4AAQSkZJRgABAQAAAQABAAD/2wCEAAkGBxQTEhUUExQVFBQXGBwaGBgYGRgYGRwcHRoYHB8cGBgYHSggHRolIBoYITEhJSorLi4uHB8zODMsNygtLisBCgoKDg0OGxAQGiwkICQsLCw0LCwsLCwsNCwsLDcsLCwsLywsLCwsLyw0LCwsLCwsLCwsLCwsLCwsLCwsLCwsLP/AABEIAN0A5AMBIgACEQEDEQH/xAAcAAABBQEBAQAAAAAAAAAAAAAAAgMEBQYHAQj/xAA8EAABAgQDBQcCBQQCAgMBAAABAhEAAyExBBJBBSJRYXEGEzKBkaGxwdEjQlLh8DNicvEHFBWiQ4KyJP/EABkBAAIDAQAAAAAAAAAAAAAAAAADAQIEBf/EAC4RAAICAgECBAMJAQEAAAAAAAABAhEDIRIEMSJBUXEy4fATYWKBkaGxwdHxI//aAAwDAQACEQMRAD8A7jBBBAAQQQQAEEEEABFX2g2ynDSVzCylJYBLgEkkAD3BPKEdpe0UnBSjMmq3vySx41nghNzUj1jiWN26qdiFzVGWqca92l+7llqusPmUGFOLxnz5uC8PcXOddjt3ZzbQxUvNlyKBZSXerO4PAxbRx7/jvEKRjUFa1FUwFJaiGYkbtrimtI7DE9PkeSFsnHLkggggh5cIIIIACCCCAAggggAIIIIACCCCAAggggAIIIIACCCCAAggggAIIIIACCCCAAjH9uO3CMGDKlZJmKIcIUrKlINAVq+Bcw52z7YS8Knu0rHfmwAKiBxCRcxybNMJJEueoqJJXMWivNiTyjLm6jjqIrJkrSIeNx+LnzjMnLQtwcykiurJGYUAqw/3EvCFeUnIx0zsCQWGYhI3fq3OgnGJCcxyU8RclA4utTAnoIrdo7cQDlUsh2OVlagNnN9ahiYxtOXkZtstD2gVgvxpWWYtBA3xmDqHiYHmLWdMSdnf8vYx94ylvpkZn6EGMXPRMVKmKXlWFAFLENuly1KNQt0eKIyyhQUnxC45Ut/NRD8aaVJjYdqs+s+ym2/+3h0zSnItyFpd2I5tqGPnFzHA+wHblWHUUnflls44UuObD6R3LZu0Jc9AmSlBSTw05HgY0YcvJU+46ErW+5Kgggh5cIIIIACCCCAAgiNtDGpky1LWWAHqdAOZjN7N7cS5k7u1JEtFgtStQHrpWFTzQhJRk9shtI1sEVeH7RYZaihM5GYFmLpryzM/lFmDF4zjL4XZJ7BBBFgCCCCAAggggAIIIIACCCCAAjM9ru0ncJMuVWcoaVyjiecTe0m2k4dF98imrc248BHJNo4pS1KKswBfNcEvqpQDin5U16xmz5a8MRWSdaQxicQUqJJSuco3UpOY3NQS4FOsQJ2DmzTmRMVMWasXEtI4sEuRdsxbUvFgnZcmSnvJyMpIYSyAFqo1akpQ3EvWwhjFYidNv+Ghv6QohtHIsaUjFqJn7FPI2UhKvxsSmdPDkSiVLA1O6Hc6sIXITLWsZlhyeKudkzEs9qx6JSBMBEnKcrOPFSpAA0FA4fSsSZCyd5aQguynYNTQg62PAg8REttkN2R8SuX3cwoKVpKa1FzRmFAw4xl8Vs1xXdDMCztrXhwvGi27iAnJKSQ9VEp0pR+dCYRgMBneYsqCEsSqp/8AqltfK0EZOOy8XSMigLkrZ73a3pHRew/aedLOeSouKLlu6ToA3GnWKKdg0zVKdBUD4asGPA8hpbWCVKRKWuQlwUhKlEG9RTSuXKD184vOfJWu5LlfbufRfZ7tBKxSd0sseJBuDy4jnFxHz/2exU1KxMScqwSUqs/9qhqOdTXWO37C2oMRKC2yqspPA/aNWHNy8L7joT5FjBBGL7Y9oCBkkrUkpJz0KaUseVYvmyrFHky7aRqto7QRJSVLLcBqeQEY/aHbCYwyZJZFwQVc2d7xlts7QIAM4rKgLE7yuTlxSpjIbV2vODjdCXoHuG/UT9PKOdk6rJPUdfyJlk9DZdqO1ZxGV8qcg4lnLOWOvLrGMVtZOYJSM7s43ip6Wy9OcM7O2bPnhxImV1UsC/Ak8OUTtn9lp0snc5OuYlkjU7teAs8JcLblN2/yFu3tkzD5invFsHcsKEJsyn1uGvFjgu0k6WD3c5SQEgBLkgcmVRgXrDSdgbgzYjz7tWXzL16tArYiZYzozz+BQzeYTvQuMWtxf6fIKkh9XaOZMm5Z2IWhJSSCFKU5D2Snj5Uh/Y3bCfI3c5W5qJjrAqHIrT1imxcxUuipUwADVCmA4VoBFeualQKksDVxo3TTpApTTvafqRya8zrmx/8AkCTMH4wMtXEAqS3HiNNI12HnpWkLQQpKg4IsRHzpKnA0tVmevoLxtuznaybIRKR4pKSd0gZiC7DMeZe0bcPWtOsgyGbyZ1mCGcHiUzEJWmqVAEQ9HSTvaNAQQQRIBEfHYtMpClqsB68okRj+32KJSJKLm9eNA7aXMLyT4xbKydKzE7Uxq8diSo2SfC7JSKjMaXuA/WK7E4yRht2UBMmJNCqoTzSCfE+t+loe2hj+6BkITmoStblFdWItfneM8JsoM8peUXZWZyaVJYtyDRzHJ+plb/UeTtCes5invg/hUPggOPiGZiZi3IWqUKuJqFFrWUAQq4v6RYyllVJZymxCkkZQA+81hV78ucC8MB4ld4oOSWIBvVDqo3JohNIrZXGTlBzTjMIo6kMhOp0c3FDSJJShKc5ZZCXQfEwPDVq2iBitpJSg5Ed4QRmCrAV8y30eLLsvKM+Tipqw5CUtoA6jujkB8wO2rQJWZvDyVTJoq61qo9yTYdOUaPabBSZSSSmWGJ/KpX5iCNRbyhey8D3KFYldVuRKDAV1UOQctzeKz/yK8wEpDzCSzAE6ubsTrA3fYs9kvAyy6iDQIVQEpAWXCQai+7oamI8jCKnBKpSVJmyhlzE3uMqhWwduLNSjM4rOZndmaZpDk6AqFsvHKxpxeNVs2WUIVMLGjk2Ki1CRxJPm8V5OOwMliEBWcJIK0UVej1cXJSxIflF92d25NwpTkUaMVB6NZms+p6xkJxVhp+dJKkl3FHYvQvca9eEX+Bny5jKTcGqX1PxYUi8tJP8AcHraOj7X7RrngKClS0ZaJSTUtvZiKgiwHOMnjtprlpOZQBUBcB2qwpUmtYVsqYysig4JfoR+aKfa+FnYqcuXKlqJQWUo0QkiwzFh0hL55J22WbcisxO1FzlZUJXMUDQJq45gUHWJ+ytirKwZgBmMwH5UjR1ClyPpxjQbI2GcOhKVAKXMqtaNTqm1EpGupe0WUvB92kLchGilb6gaJAQlsoFyT/uIlKnxii0YFfgsAoUmFSyogpyhSGZ7AKcjUuAKgVhWIwYYnEAIH6s2UCl2IDk8DaH5WLOZ1KSok7plqCh4srKUGDDWjBqnSJgJAdRCXL1yMOQYn1MZpT3sYsdrRV4bBTAkNNmqfL3dU5UpAsN0pUCP1B9XhS0OoZVFxRSgXL6ApSwA420iXOlrULoexKQFLI4Ag+K3EGGJeGUnxF3/ADlKs7MzHKBlAuzCJ+0vuQ8bCchSQoidmYbyAsuKXfxDi0VcyZh5q2WlKVj86fEebfmtT2MOd3McpTNScQiqCUpDJN7odru7nnEvu+9CRNlmWs6UWgkagA2vb7w+1WmLcWUmO2VMlPMQ0yWa5kgkj/Iae4iDLxmUub1oRTmCNNI0neTJCiCuXbdS+XM16EnK1uGhiJtfZgV+PKAAA35agN0mr2ofbyiySl7i3EuuyvalWGUkFRXJpmFaA/mD1f5rHW8NiEzEhaFBSVBwRYiOAIylTeBIZw4L+htzEdU/42xKjJWgkshQYHQKenqCfONPRZmpfZsbhm+xsIIII6hoAxzHtFi3nLmlTAAgcnYD2HvHQtr4ju5K1atTqaRx/bM8BJUrVTi1k0AY3q/rGLq5dkKyvRT4uatSsomFZ1zZVgtUsLtekObPwa1AqV3SRqcoYVvmcpPRviF7O2ekpVMW4Dl1NlcXZr1LR7jcUVp3glMseBBoD1FCDzDecYrMwmfiMOgBIVMygbysh3jdyXG65LMNYaTjJSlASk95UZrC+pF8vE0tEkJl5WCtaBuZomlm0HrEdaEvkQmWgpNaKG9TwpGnG/pEXYFNhsKtK8yQVEk0Goc/EdN7N7LlmUvIMqZhAUklwkghwP7WjC4JRzEEZglZQrKMpfiAp+JvesbjArySVFPhNUszWbSL42uVv0GQ7mP7UY8KmEISEykbqUhwwBPD1ivwgMuWueopSS6UBi4tmVmfQbtrmPFYYzpvdoUO8NTwCXqXNKUJ5RKx6UzVBCWyBkgO264dR5kqJ5kxCerfmVI+yMG6yVBwKmlNRe/+jGkUnu8MSokqWtt79KaxHwVVLCcxcizpILAPvUbUU+ImdpZgSpEvSWgOa+JV6C5tFe9sPvM5jcKgscgcFw3Hp7xAk7MVLBmJYpoFNQ1o9Cag/WLaUAfCGfzJLU9j9Imf9oSUHIxU7n9IpWvHnC+TWgsQk5UBuDk8W+0XaSCAo+EpClF8oDUcq4n6RTJrLTnABLlOtyS3oY0GyZOdEsKG6N5Wg3bAjmWHrFVtUvrZaC3RMky8yQ4IlkDQ1Gm67kHhFfiNorVihKQAJaUnPMJTTRKBoMxPVgaRLxWImLWoJAKUhgkEAqdnZRtoSeAiBtbDTFSVS0y8i1AtUZQSlgSeGYtUc2EUU4p0to1qJNkzKBCpYdRUVEV6Pl1bgPWFyVEgpAOVJo+6OiRcgc9YbwuIHdJURlWUh6VG6kt9G5RJQ7AnNoTmFvIeXOM2TJJ6HxghpUtKSQUAJu/U3ygXrx1iNMlJClHuinL4VhQyk0axKhoWy+sTJaMzrUSEpF0g5y1S6hYUsK84iZc7LQsEPlysQFCviJF2OsT2Sb8yHGymVtRp6JM+UhClHdJUSalgZa9btRjXR2hnaoxstSe6OdPfJOUhmRlIZZFQxrmDWEafEYSWpaCpOYyzmTmBJSWuCa2iDjtmZu8RMmKCVgAZSzGu897AUh0ckU9fn8vMTOBWbYwUvES85QnP+Sa75XIq5ar0I1h7ZM1IUtLHKAE7wYKABBVW+vkOkM9qJa5MrdylCVJGQJslwlLVsDl9IZVgAmcHxZlFYCzLuMwQyiXLZWT0h0eWjNJbIuM2euXNKE5cp3kkg2cM/EhzGv8A+OsUpGKylTiYkuBQOKufQ+sVgabKWkstSKgiyhfdY6taPOxuHJxkky3ICgSQ1g7k8m+YZF1kjJepRakqOzQQQR3DWUXbCa0kDioewJ+0co2qjvcSJQCMqEgqKnoAOAoKt18o6b2xm+BPIn1p9DHMNqJUSZUpkzJu9MU7AJH6jyB01Jjn9T8Zny7ZVbY20lZEtIeWhtSHPFwYkYbCjKJq1rl5rBR3iOICQC3B2HIx7gzh8PxxEzUsMg6O584XM2nIWp1y1BZauYKHK5FIzS7aFMZRNRUS0lCWLzPzg0LEiyTwHHrD69omUnMQf0oDqyuBcHUeVYkLkSwN0AP+pylmrmKXBPI0iv2ngQySCFBySRZyAA4FBQaNC7vuQT9n4Vt9PgWxKhQhQ4nmFGNHIH4RFNemkZ7srighRlKBKV1GoBY8nD2jVLlEJCSQelIbCHmvQZFGPXhRh0KCsvfTak6Jlu+XqWc8mEMSgUDNSiktTVlEmnAEXpWJ05AUtalVANuJ0D6c4iTJneKSiirsrirmBpRh0ELuyjLvYEoAmaoulAJOYdD8j4jPYzF55ilEl1rdya3ewFtI0G3pplyEyqZpjZzoEjlo/wBDGckSsjTFBlWQC1BR1kc9ByEWapUS/QmlOTkssAARu6a0zVtDEmUSXJZAqphflbWPSsEtr7Vf3h6ZJVugboABYCjkVcQlkC0bySxFx5VA4vSNThFpShKXpdXOhp5mM3hkqG7UOG5OQeNYssCM2UliwAYqatvjjC+binQ3F3HpeIDHKCFBRKjlpU5qEFwBT0hvAYfEZl97MQuUFhSGqWozgC9HFLgm1Im7OxSVJmOkoAJKnu7Mcxs/ADSFnDlLZVhSd15eRIrXw6ig14XhW1Fm+CDEkJKcxTdINRU1GpoHL+UP4compC8zpU4SLPlJBoamrmI2JwUtaTMVLQWBG8d3KaKew830j1WAG6EEshOWWlJbLSvBxaynLQrwx2/MclZOX4cookGtAc3l1+IYnSCSGSRu7osk8T/l1+8RsRhSpKELUClzmSkbqmNCoX08NusNbQnTJMmbkP8A8iSgMaDddgOpHnFIyT+Inj6DmImBKVJUtRcsA4oPm2sKw6nzJKTlSEhKiUnOWU/mGD9Yh4qT34lrSBnKkvcgsDRXANrExGGXnBJSUJYhLZSlTNRX5gzisMi+QuUUPz5YobuLn+ekUm0ZWYhJlgh2KiAQxoSz1BDhmi4yOCOFq0Go68PKK3aCWLsrUqUDzdyOYAtD205cjFNaKrZSVy5y1vLyFRSyBlIAICSU2sQPMGHNn7VmYPHrIJUkeFLkDKpILE6gE+wh3uAFlLJGdJBIdzc0HUj1iD2iSM8peWqpbFX+JoOlSXjZGbcW15bM7dHY9ndpMNORnTNQNCFEAg0oQesEZrslsHCTsLLXMSFLIOY5yKg8EkNRoI6UJ5JRT0aE5NErtdM/F5BI+sc8xM5jRwuYQVNfL+RJpZnJ6m8b7tgfxFPZkv0Z453PxMtClLmqRmd8gcsdHUbaUAEZup+IRk7kmZJSwzpZqOHBPIJatLgUiOvZ0tQDlKr3SXrf8wpqzUpEb/zEskFBSsvfOkNyCXYACPf+5nCsplhRFs6HJo4UAbtTyjK7WxY/LAlJVmCghvzZb0FG1sPWHcPhhiElctkhIOZDAKoLnrbhFVPP/bXkzJCkggJdn4srjp5RO2fJmyZwYAEBiFFh5qtERiu7LInYGQZaiDQuN5nH+JPDnpGimKdI6GGDh84CkjqD0Yg8ofWnTrD8UWrLpUZDaSCkFOpJ9zb0HpEvs1swqWJi/CgUPGlwdR+3OGto4NUyd3SPEtyTwT96RcbQmDDyk4eV4m9BVyfN/WFQilt9kVS8yr2xiR3qi+dZN6FKBYBtVRRYuaSohLrVdrmv5mPHQa9IVi1MQE1L0HPTqdeXvFpgsGMLL75VZqqod2cO6jyFW51gW9sj7wky+6DzGXOZ8o8CSasTqoejwo4lZIOZTK8q9NPpFZPxBAoTmNeNS9/mJsmaMqTfM9Wszi0LkiLJUt3dRqC71px6mJmAnZFDL+Y9bft8iIWLlESgeCk84kbIJKgT/pv9Qi+O2Wj3ReTMMlZDlykUDkMaVNWJetRaJIQgLIJ3lc+Zb2PvHkhgQWcqdh5Q0ZLt3gBJUwUMwUl3N9K8IyTbOvAbxWHci+TPUVapo4toPWLDCyshU5cKIblQD6e8LkyiKGgHD7aQjFYlKRmUzDUqt6RWMZVylr3Lt+S2IXiQZjBgE0KqUq2uj0jzESkqcFO6SCXNyetjyiJmoogM4cKNc1czPcDraEyMQiZLGQuFMndDZaOQdXijd9i1FhLShKFZSLAv9v5rFQjZ0xaU5phBCixH6HDAjVwmuoe/G1w8ghSs4DZWSLsBRvO8NlRISALZvKpEaYrilyESfoIwSQGADJZgGZrhm6g+sVmKxIRMIWWGcpFLuMwAJ4gkRaAb6VDQ184qe1MwJWFEOKFIZ94amvRjVq0jTBcsXs/5+Zky62VferQsTKqQVJS1KAIVVtC7PHnaK2GH6goHpuP7P6wghRmKlB3QyiVWKixr0oPMxabakBsMVlkleVR1AUznyAeH47p+xlOm9ntnyZeHQJQBQoBWY1JJArX4j2LDDISEJCGygAJazCgaCO1GKUUjUkYft4tjNP8AaB6hvrHGds5l4haKsZhHpQnyEde/5GBK0pD70yWksWLEEX9D5RzjFJH/AHARVyqwBq7+/GMWZ+MzzfiY3jMNIk5ZctLLU+aYQ5SkUOVShx+sS5fZbDrS6FLVrmSpKn4ugj/UVnak7kpRBcKIIobgH8tBURV4fHKHhBHBjX2bhGdRbV2VV0bMbDkpADKTZlua2oeFeMWWCxKxuzAFD+1zl08R84y+z+0OIkrKSvMksQlYzAg2fk9KHWL7D4qXiZZmywyk0mS+BeptXiDFJRaVpkbNJs6XlUSlshuzg9WsP9Q9NqfMxVbBmZXAzEalSgfajRak/MacTuAxOxrB4ZKSqYfEaDkIze1cTmUrLR6k8gNeCaWjQ4g7haMzIwYnrqSmSg5lkFiogUH7ed4VlXaK9yr9BrZcpCEqxU0K7sUQLKWX0/t+j+UPG4ozJhmrJ5Cu6HoA1qadYn7SxCZjkjcTuoSksAA1/a0QkSSofpTqTQDTQ9IU5LsijfkMYaSVK3i5d3NRwYfz5jRIwiXSLIsKVe5B+YqJJruvl0JapDiv2i92eoKGWv6g9Lfs8Vbt0THuPbXkhMmlgoGGuz0kBdGZZHk4iXttBOHAFyU/MRcBJyyyQWIAA+Ke0V6mozXsNivGXcyUDMXdglhpf/UKw2JCsoUQVOS1DQAsaekI2aghK816P5pCi3mTHmyAkomzcrZTlT0Af6iM8sTeRem3+S/4b4y8J7iytQyoIDmqjZhd/iEK2agoYkjMwLKJSTxS9i4tDOzEnKEqN0lSnbUuLdYcw794oJCcqBVRJvoBVuHSMrcpOu/yHpcROJwaZYCmKimjXJ6E1YX8jDuFlJluuWn+oXYk3P8Aa1DWE4rEqBS4qTlSRWp639LCFTlIQRmJCizEUJylyA9PKFK4yLN2j2TPzKYF3of969Y9Wg0bUqJPnQ+3vDsokvkABIpbRxzq7w3OfISS5AD9bn6xohj8NsRJ+SIgXcAlgHAazX63j3astKkl65QSIXJISpKb5jWnFj68ob2stgUm5Cj5Ah/YxtwwrHJsx5GUM4d2pRZyqaBWrgnN8tGgn4QzZmGlhL/iuXGYMlnzDUMYr5spGcEkf1Q3k5+PmOgdlpNFL8hx4n6ekaumx89MVGN6LyVLCQEpASBYAMB0AghcEdceYrthLBm9Mp82I+sc0xCc0ygslXRyQPO8dQ7Vj8U/4p+scu2nIZE25LAu9fGPvHP6n4jLk7kPakpIlFJyklmaoBBBIB6CvUQ32d2aFKJUDQOLFqka01i1myAUs1WIDGjEUoLl6+UVWzNpJkqOZCsxDC1R/BGXk6oreqHtu4AkJKC6kEJLsN01DtShjzBzO7WnEpoKJmpvyCuhHuBF2ooWkG6VjK4rQ8dXEMYXClCg4rZQFQU/Q0evDrBGWiLNFs6QxcVQQ4OofSJr/MR8FKCEBIoNB9oeT9Y1QVIahnEJzJUONPeK7FITLR3Kcx1OUgKUTw15eUWiTFZtXGlCu7kJHerG9MNx/jwDawvIlV2QyuxUoJIVMJBD5ZaS5tdRNor1rM01OVCaEJsNWD3UeJ4QTQ6siTQJOZZcm7knrX2hS5gDBLsPCGrzJa5MZnrsKY/ISCpIFKU5D+e5i92OuoSRQeE6g8Ohiow6Gvqa+1IudloJILNp9axEH40Xh3JO26IQOKwP/VX7RDwCWlKDVSs/t5M0StvhxKDtvv6AwrZO+FvosA/+p+reUT1K5ZKXoPh8RZSgVd7nDEqDjhuIgUhKMOQgULqrxLX9IMSstNUCxMw1Z2GVIt5QuaT3W4nNQZRZ3Ivw4xbJHxyf4WaIvS9xpGY5XASa5tL6DjDWMRnQpKaOxBpU39HhielSUKKE5phD0q5qaA2B4w5tBDB1Ak5WbQNeuj2jiu1FvzNqW0NJCHAOdRoyyRlNfy1tQ6ROA14elQIqcIqqlZyz5SnK7KLBkngKaMzRZSZjpFxUu96CKQvkTNUj3ArUCpOgZjZ3fyhYSwWbVf8AnO8NYEsC2p19SG5CJCy4X6+0dbAuWKPqr/sx5NSZS4JBKwVULil7A1c1r9If20ToHBSR7ikQtmSyqeCFkhRKsqm3QnMGDaEhH7EmHu06iAgBWW4Jpw58C0OxR/8AGXuZJspcJg0mYjKSSN69HIS/mzesde7Oy2kJ5ufeOZ7Fw4MwZapSm5u9Hf0HoY6pspLSUf4xq6GG3L8iMSJcEEEdIcZPtYn8VPNI+VRgdu4QM2syYkHoC7fzhHR+1qPArqPg/eMNtqWcoUDVNv5wjF1S02Z59ygXPAVvskgkJCdHDeenGIORO8CgLHEh2HENbSJ82WkELKcxAYglgDxj3Z8t8xSWJjl8hRFw/wCGsoV/TV4TwP35dIvdnpK2QrxDwniNK8RyitVICwVGxO835Vaka6enSLHBJKWerH30IPAiGR2yUXYS1OEKAgRV49QY3jBpMVW1QxISN5dP2i2IoYjYmUTYhJbxfpGphOWNxpAZpaMv4UveWfE31OiREiVhko8O8Wqv7E2T8xIn4pMtJRKSw1WQ6lczy5RUjOuYASogVIegexPDkIyPQpljIXvbtWryEX2yRysGirwssJDJ/wB84vMCmj8mMW6dNzGQRB27NZcutgT7gRI2ezUoVLBI9BDG1pRXOQAHoP8A9H7RLwyQFKSaZSGLXr+0RlTeZtfWhsO7Js1RSlRAc5iQPNtaQ7PWQgcS38+YZ7yiiC7HTqD9YYxMozESw7bwJPIAw3LvlXnEfDy9yThFUBPl5RHxbqY0KXDVvUEkgQYgkskeZ5a+toansAyjpu6VH89uccaXw7Nce4zNqhvzNSpq9WPo7g0aJom/hldqk0Y8LRBwyFBKAVfmL/4gqoInYaqcujfLxPSwt162GZpIRh5LlJ0uBZv59Yfxc4CVMOiQr1AMI2cTlQ/6T7MIa24MuGmNqlXK7m8dfpYcMTfuY8ztlf2YSZixOV4u6bTLvlJOQg+HcevGF7bmB8pDmhpzWw+IX2TwXdSykuWCQ+h3Qd3+11FvOI+05g70KuAFKJ5JcAepi71gS9f9M8iT2dkMlRP6iK1POvn6vHScAPw0f4j4jn+xJGTDyktUpc9VVPzHQMB/TR/iI3dLHjCi0FRIgggjSMKjtPKeS/BQPq4+sYbaCHQWvf7/ABHSMfJzy1J4g+ukc+moekZ80bQnItmWxkoktqwr+8RZMogumosRr/uLfFS2Lt4R9wPpEQyFhTuK+QvYxxp6Ypoc7ghWeXVxVPH+fMWmzwGzJqk6HQ6hv5rxiJKVlYGxseB4dYn4NNSbPdrHmRx5wzp34qJSJSBHqBUecegwqWPiN5dDOhhnEJOUtD4F48WmgiklaYGdnYYuQKq1JqE+Wp5QlEoIBA47xN1Hr8xPnU+g+p+8RpiHIdmGln/aOY3Qtok7OBJCvOLzCoZPnFdgkjzi1kJZIjb0kdWMitEKckGeAS1BX1NPaJak78wdFfz0itRN/wD6uWbL6JP1EWeI/qI/uBSfR4IrkpS/F8v7LxPMPKbvRoVfKED6R6JYCUgWdvJiIeAY9WhnLQ8QXD8j9ovOK5L2f+jIvRGluFIQSSTmUeiSwHSo9IbWh3KrGh1fWn78InLQM6VcEq98sMrZhr945XVwcUkvrsascl3GZBDMBUVrcueOhidJQym0Y/MR0kXv5fzh8Q/JU5Pp8wdJDxR+vJkZZaYrCSsqU8kueqi8RduS0mVlWWRdWlAK10fjE+5PMj+fMR8enPulqqAINm19o6+RVj4oyN2xjCTCjDZ1XKStuDuQOgBA8ooVJ7xak1fKiTdqqIUo82HzF7tkukI0UR6CIuzpeacd2iSVE8z+59hCsm5xxr2/0Wy7SHUAOIA/nlG1koZIHAARldjyc01PKsa2OliWrGRCCCCGlgjB7UkZJq08D7XHsY3kZbtRIaYFaKHuP2aKTWik1aMljZLu9qez/UxWzJjM3tYcovMWhxFHPQxcUfTnHF6uLUhLJ3dghiKH5iRgU8bjXiPvDWGGZLW4comYcGtIt08fEmW8h4i8KQI8AhxIjcwRGSLx6sUEeiFqTQRUkpJknN015wgsVcTysInYwsGGsMSJLaNHJyKpUQ0TMLJpzP1iySIZkotpDk1TJJvSnXSOriXCBYqFySUqmi6V5h0Bf9ot55dAWPysodNfYmI2zFUUhQIYkMft63iVhEFIKTYW5j9orgj4Pdfv9fwShSz6X/nzCVJr1hxKWDcLdNPtHghk42WTEKFveI6pR6xKUIbKmrGLqIJ9xsG12GUS7cb/ALRIlJ+YQDWHdIOnxpETlYpMMhioHhr1h1dmjwJpG2m2JIOIRmUVGw3U8zy/lhEnZmGyoJN1lz009o9KMxy0yi44Dh1PsInypRWoIGvsIjHiTny+r+tEFv2ckUUtr0H89Iuobw8oJSEjQQ5G5KkMSoIIIIkkIr9t4TvJRa6ajy08xFhBA9gc8mIeKjEYZjZ+unOsa/bOzihZIG4q3LlFPiJD9YwdRh5ITVFVg0ta0WkkUpEFEnKpjaLKWhoT0q0S0DR6mHCiPAmNTQDQRCgikLSmFhMVomirxSAC9zCcLLciJWJlOYdw8loxPFyzfcSOJTE7ZUgLmpBsN70sPVvSIwi32LgSVBZsPeOjGN6BCNv7J3u+lj/Mcf7usVSFBQbUeojcRmtt7FY94hx006jURM8bjbj+hLRUqf8A1CC4hwpULseY+0IJhMmRR5m4QBD3hOY/MLzQmCjJtyLttAJYgdoM8JcEiJkoxa4kW33FgwpIhaUcj7RKw2CUs0Hnp5mNKgyhGlS2oKk6akxpdkYDuw58Sr8uUKwGzEy6mquPDpE+HxjRZIIIIIuWCCCCAAggggATMlhQIIcHSKHaGxykEp3k8NR940EEQ1ZDVmHVJGo9oSiWRxIjaTMMhVSkE9IQcBL/AECF/ZK7K8WZRhHjRqTsyV+n3P3hH/h5P6Pc/eJcApmZaB41KNlyh+QHq5+YcRgpYsgekR9mTRjsjn6RKk4GYqyFeYYepjWpQBYAQqBYkgoqcDsZKar3lcPyj7xbAQQQxKiwQQQRIFZjdkJXVO6fY+UU2I2VNSbOOIDxrIIq4JkNGFmbPmO4DjoY9GBWfyq9I3MEIfSxuyd1Rhjs6bohXpEvAbEnEgqASOZ+ka6CBdNBS5bDyor8PslCb7x529InpSBQUj2CNIUEEEEABBBBAAQQQQ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9460" name="AutoShape 4" descr="data:image/jpeg;base64,/9j/4AAQSkZJRgABAQAAAQABAAD/2wCEAAkGBxQTEhUUExQVFBQXGBwaGBgYGRgYGRwcHRoYHB8cGBgYHSggHRolIBoYITEhJSorLi4uHB8zODMsNygtLisBCgoKDg0OGxAQGiwkICQsLCw0LCwsLCwsNCwsLDcsLCwsLywsLCwsLyw0LCwsLCwsLCwsLCwsLCwsLCwsLCwsLP/AABEIAN0A5AMBIgACEQEDEQH/xAAcAAABBQEBAQAAAAAAAAAAAAAAAgMEBQYHAQj/xAA8EAABAgQDBQcCBQQCAgMBAAABAhEAAyExBBJBBSJRYXEGEzKBkaGxwdEjQlLh8DNicvEHFBWiQ4KyJP/EABkBAAIDAQAAAAAAAAAAAAAAAAADAQIEBf/EAC4RAAICAgECBAMJAQEAAAAAAAABAhEDIRIEMSJBUXEy4fATYWKBkaGxwdHxI//aAAwDAQACEQMRAD8A7jBBBAAQQQQAEEEEABFX2g2ynDSVzCylJYBLgEkkAD3BPKEdpe0UnBSjMmq3vySx41nghNzUj1jiWN26qdiFzVGWqca92l+7llqusPmUGFOLxnz5uC8PcXOddjt3ZzbQxUvNlyKBZSXerO4PAxbRx7/jvEKRjUFa1FUwFJaiGYkbtrimtI7DE9PkeSFsnHLkggggh5cIIIIACCCCAAggggAIIIIACCCCAAggggAIIIIACCCCAAggggAIIIIACCCCAAjH9uO3CMGDKlZJmKIcIUrKlINAVq+Bcw52z7YS8Knu0rHfmwAKiBxCRcxybNMJJEueoqJJXMWivNiTyjLm6jjqIrJkrSIeNx+LnzjMnLQtwcykiurJGYUAqw/3EvCFeUnIx0zsCQWGYhI3fq3OgnGJCcxyU8RclA4utTAnoIrdo7cQDlUsh2OVlagNnN9ahiYxtOXkZtstD2gVgvxpWWYtBA3xmDqHiYHmLWdMSdnf8vYx94ylvpkZn6EGMXPRMVKmKXlWFAFLENuly1KNQt0eKIyyhQUnxC45Ut/NRD8aaVJjYdqs+s+ym2/+3h0zSnItyFpd2I5tqGPnFzHA+wHblWHUUnflls44UuObD6R3LZu0Jc9AmSlBSTw05HgY0YcvJU+46ErW+5Kgggh5cIIIIACCCCAAgiNtDGpky1LWWAHqdAOZjN7N7cS5k7u1JEtFgtStQHrpWFTzQhJRk9shtI1sEVeH7RYZaihM5GYFmLpryzM/lFmDF4zjL4XZJ7BBBFgCCCCAAggggAIIIIACCCCAAjM9ru0ncJMuVWcoaVyjiecTe0m2k4dF98imrc248BHJNo4pS1KKswBfNcEvqpQDin5U16xmz5a8MRWSdaQxicQUqJJSuco3UpOY3NQS4FOsQJ2DmzTmRMVMWasXEtI4sEuRdsxbUvFgnZcmSnvJyMpIYSyAFqo1akpQ3EvWwhjFYidNv+Ghv6QohtHIsaUjFqJn7FPI2UhKvxsSmdPDkSiVLA1O6Hc6sIXITLWsZlhyeKudkzEs9qx6JSBMBEnKcrOPFSpAA0FA4fSsSZCyd5aQguynYNTQg62PAg8REttkN2R8SuX3cwoKVpKa1FzRmFAw4xl8Vs1xXdDMCztrXhwvGi27iAnJKSQ9VEp0pR+dCYRgMBneYsqCEsSqp/8AqltfK0EZOOy8XSMigLkrZ73a3pHRew/aedLOeSouKLlu6ToA3GnWKKdg0zVKdBUD4asGPA8hpbWCVKRKWuQlwUhKlEG9RTSuXKD184vOfJWu5LlfbufRfZ7tBKxSd0sseJBuDy4jnFxHz/2exU1KxMScqwSUqs/9qhqOdTXWO37C2oMRKC2yqspPA/aNWHNy8L7joT5FjBBGL7Y9oCBkkrUkpJz0KaUseVYvmyrFHky7aRqto7QRJSVLLcBqeQEY/aHbCYwyZJZFwQVc2d7xlts7QIAM4rKgLE7yuTlxSpjIbV2vODjdCXoHuG/UT9PKOdk6rJPUdfyJlk9DZdqO1ZxGV8qcg4lnLOWOvLrGMVtZOYJSM7s43ip6Wy9OcM7O2bPnhxImV1UsC/Ak8OUTtn9lp0snc5OuYlkjU7teAs8JcLblN2/yFu3tkzD5invFsHcsKEJsyn1uGvFjgu0k6WD3c5SQEgBLkgcmVRgXrDSdgbgzYjz7tWXzL16tArYiZYzozz+BQzeYTvQuMWtxf6fIKkh9XaOZMm5Z2IWhJSSCFKU5D2Snj5Uh/Y3bCfI3c5W5qJjrAqHIrT1imxcxUuipUwADVCmA4VoBFeualQKksDVxo3TTpApTTvafqRya8zrmx/8AkCTMH4wMtXEAqS3HiNNI12HnpWkLQQpKg4IsRHzpKnA0tVmevoLxtuznaybIRKR4pKSd0gZiC7DMeZe0bcPWtOsgyGbyZ1mCGcHiUzEJWmqVAEQ9HSTvaNAQQQRIBEfHYtMpClqsB68okRj+32KJSJKLm9eNA7aXMLyT4xbKydKzE7Uxq8diSo2SfC7JSKjMaXuA/WK7E4yRht2UBMmJNCqoTzSCfE+t+loe2hj+6BkITmoStblFdWItfneM8JsoM8peUXZWZyaVJYtyDRzHJ+plb/UeTtCes5invg/hUPggOPiGZiZi3IWqUKuJqFFrWUAQq4v6RYyllVJZymxCkkZQA+81hV78ucC8MB4ld4oOSWIBvVDqo3JohNIrZXGTlBzTjMIo6kMhOp0c3FDSJJShKc5ZZCXQfEwPDVq2iBitpJSg5Ed4QRmCrAV8y30eLLsvKM+Tipqw5CUtoA6jujkB8wO2rQJWZvDyVTJoq61qo9yTYdOUaPabBSZSSSmWGJ/KpX5iCNRbyhey8D3KFYldVuRKDAV1UOQctzeKz/yK8wEpDzCSzAE6ubsTrA3fYs9kvAyy6iDQIVQEpAWXCQai+7oamI8jCKnBKpSVJmyhlzE3uMqhWwduLNSjM4rOZndmaZpDk6AqFsvHKxpxeNVs2WUIVMLGjk2Ki1CRxJPm8V5OOwMliEBWcJIK0UVej1cXJSxIflF92d25NwpTkUaMVB6NZms+p6xkJxVhp+dJKkl3FHYvQvca9eEX+Bny5jKTcGqX1PxYUi8tJP8AcHraOj7X7RrngKClS0ZaJSTUtvZiKgiwHOMnjtprlpOZQBUBcB2qwpUmtYVsqYysig4JfoR+aKfa+FnYqcuXKlqJQWUo0QkiwzFh0hL55J22WbcisxO1FzlZUJXMUDQJq45gUHWJ+ytirKwZgBmMwH5UjR1ClyPpxjQbI2GcOhKVAKXMqtaNTqm1EpGupe0WUvB92kLchGilb6gaJAQlsoFyT/uIlKnxii0YFfgsAoUmFSyogpyhSGZ7AKcjUuAKgVhWIwYYnEAIH6s2UCl2IDk8DaH5WLOZ1KSok7plqCh4srKUGDDWjBqnSJgJAdRCXL1yMOQYn1MZpT3sYsdrRV4bBTAkNNmqfL3dU5UpAsN0pUCP1B9XhS0OoZVFxRSgXL6ApSwA420iXOlrULoexKQFLI4Ag+K3EGGJeGUnxF3/ADlKs7MzHKBlAuzCJ+0vuQ8bCchSQoidmYbyAsuKXfxDi0VcyZh5q2WlKVj86fEebfmtT2MOd3McpTNScQiqCUpDJN7odru7nnEvu+9CRNlmWs6UWgkagA2vb7w+1WmLcWUmO2VMlPMQ0yWa5kgkj/Iae4iDLxmUub1oRTmCNNI0neTJCiCuXbdS+XM16EnK1uGhiJtfZgV+PKAAA35agN0mr2ofbyiySl7i3EuuyvalWGUkFRXJpmFaA/mD1f5rHW8NiEzEhaFBSVBwRYiOAIylTeBIZw4L+htzEdU/42xKjJWgkshQYHQKenqCfONPRZmpfZsbhm+xsIIII6hoAxzHtFi3nLmlTAAgcnYD2HvHQtr4ju5K1atTqaRx/bM8BJUrVTi1k0AY3q/rGLq5dkKyvRT4uatSsomFZ1zZVgtUsLtekObPwa1AqV3SRqcoYVvmcpPRviF7O2ekpVMW4Dl1NlcXZr1LR7jcUVp3glMseBBoD1FCDzDecYrMwmfiMOgBIVMygbysh3jdyXG65LMNYaTjJSlASk95UZrC+pF8vE0tEkJl5WCtaBuZomlm0HrEdaEvkQmWgpNaKG9TwpGnG/pEXYFNhsKtK8yQVEk0Goc/EdN7N7LlmUvIMqZhAUklwkghwP7WjC4JRzEEZglZQrKMpfiAp+JvesbjArySVFPhNUszWbSL42uVv0GQ7mP7UY8KmEISEykbqUhwwBPD1ivwgMuWueopSS6UBi4tmVmfQbtrmPFYYzpvdoUO8NTwCXqXNKUJ5RKx6UzVBCWyBkgO264dR5kqJ5kxCerfmVI+yMG6yVBwKmlNRe/+jGkUnu8MSokqWtt79KaxHwVVLCcxcizpILAPvUbUU+ImdpZgSpEvSWgOa+JV6C5tFe9sPvM5jcKgscgcFw3Hp7xAk7MVLBmJYpoFNQ1o9Cag/WLaUAfCGfzJLU9j9Imf9oSUHIxU7n9IpWvHnC+TWgsQk5UBuDk8W+0XaSCAo+EpClF8oDUcq4n6RTJrLTnABLlOtyS3oY0GyZOdEsKG6N5Wg3bAjmWHrFVtUvrZaC3RMky8yQ4IlkDQ1Gm67kHhFfiNorVihKQAJaUnPMJTTRKBoMxPVgaRLxWImLWoJAKUhgkEAqdnZRtoSeAiBtbDTFSVS0y8i1AtUZQSlgSeGYtUc2EUU4p0to1qJNkzKBCpYdRUVEV6Pl1bgPWFyVEgpAOVJo+6OiRcgc9YbwuIHdJURlWUh6VG6kt9G5RJQ7AnNoTmFvIeXOM2TJJ6HxghpUtKSQUAJu/U3ygXrx1iNMlJClHuinL4VhQyk0axKhoWy+sTJaMzrUSEpF0g5y1S6hYUsK84iZc7LQsEPlysQFCviJF2OsT2Sb8yHGymVtRp6JM+UhClHdJUSalgZa9btRjXR2hnaoxstSe6OdPfJOUhmRlIZZFQxrmDWEafEYSWpaCpOYyzmTmBJSWuCa2iDjtmZu8RMmKCVgAZSzGu897AUh0ckU9fn8vMTOBWbYwUvES85QnP+Sa75XIq5ar0I1h7ZM1IUtLHKAE7wYKABBVW+vkOkM9qJa5MrdylCVJGQJslwlLVsDl9IZVgAmcHxZlFYCzLuMwQyiXLZWT0h0eWjNJbIuM2euXNKE5cp3kkg2cM/EhzGv8A+OsUpGKylTiYkuBQOKufQ+sVgabKWkstSKgiyhfdY6taPOxuHJxkky3ICgSQ1g7k8m+YZF1kjJepRakqOzQQQR3DWUXbCa0kDioewJ+0co2qjvcSJQCMqEgqKnoAOAoKt18o6b2xm+BPIn1p9DHMNqJUSZUpkzJu9MU7AJH6jyB01Jjn9T8Zny7ZVbY20lZEtIeWhtSHPFwYkYbCjKJq1rl5rBR3iOICQC3B2HIx7gzh8PxxEzUsMg6O584XM2nIWp1y1BZauYKHK5FIzS7aFMZRNRUS0lCWLzPzg0LEiyTwHHrD69omUnMQf0oDqyuBcHUeVYkLkSwN0AP+pylmrmKXBPI0iv2ngQySCFBySRZyAA4FBQaNC7vuQT9n4Vt9PgWxKhQhQ4nmFGNHIH4RFNemkZ7srighRlKBKV1GoBY8nD2jVLlEJCSQelIbCHmvQZFGPXhRh0KCsvfTak6Jlu+XqWc8mEMSgUDNSiktTVlEmnAEXpWJ05AUtalVANuJ0D6c4iTJneKSiirsrirmBpRh0ELuyjLvYEoAmaoulAJOYdD8j4jPYzF55ilEl1rdya3ewFtI0G3pplyEyqZpjZzoEjlo/wBDGckSsjTFBlWQC1BR1kc9ByEWapUS/QmlOTkssAARu6a0zVtDEmUSXJZAqphflbWPSsEtr7Vf3h6ZJVugboABYCjkVcQlkC0bySxFx5VA4vSNThFpShKXpdXOhp5mM3hkqG7UOG5OQeNYssCM2UliwAYqatvjjC+binQ3F3HpeIDHKCFBRKjlpU5qEFwBT0hvAYfEZl97MQuUFhSGqWozgC9HFLgm1Im7OxSVJmOkoAJKnu7Mcxs/ADSFnDlLZVhSd15eRIrXw6ig14XhW1Fm+CDEkJKcxTdINRU1GpoHL+UP4compC8zpU4SLPlJBoamrmI2JwUtaTMVLQWBG8d3KaKew830j1WAG6EEshOWWlJbLSvBxaynLQrwx2/MclZOX4cookGtAc3l1+IYnSCSGSRu7osk8T/l1+8RsRhSpKELUClzmSkbqmNCoX08NusNbQnTJMmbkP8A8iSgMaDddgOpHnFIyT+Inj6DmImBKVJUtRcsA4oPm2sKw6nzJKTlSEhKiUnOWU/mGD9Yh4qT34lrSBnKkvcgsDRXANrExGGXnBJSUJYhLZSlTNRX5gzisMi+QuUUPz5YobuLn+ekUm0ZWYhJlgh2KiAQxoSz1BDhmi4yOCOFq0Go68PKK3aCWLsrUqUDzdyOYAtD205cjFNaKrZSVy5y1vLyFRSyBlIAICSU2sQPMGHNn7VmYPHrIJUkeFLkDKpILE6gE+wh3uAFlLJGdJBIdzc0HUj1iD2iSM8peWqpbFX+JoOlSXjZGbcW15bM7dHY9ndpMNORnTNQNCFEAg0oQesEZrslsHCTsLLXMSFLIOY5yKg8EkNRoI6UJ5JRT0aE5NErtdM/F5BI+sc8xM5jRwuYQVNfL+RJpZnJ6m8b7tgfxFPZkv0Z453PxMtClLmqRmd8gcsdHUbaUAEZup+IRk7kmZJSwzpZqOHBPIJatLgUiOvZ0tQDlKr3SXrf8wpqzUpEb/zEskFBSsvfOkNyCXYACPf+5nCsplhRFs6HJo4UAbtTyjK7WxY/LAlJVmCghvzZb0FG1sPWHcPhhiElctkhIOZDAKoLnrbhFVPP/bXkzJCkggJdn4srjp5RO2fJmyZwYAEBiFFh5qtERiu7LInYGQZaiDQuN5nH+JPDnpGimKdI6GGDh84CkjqD0Yg8ofWnTrD8UWrLpUZDaSCkFOpJ9zb0HpEvs1swqWJi/CgUPGlwdR+3OGto4NUyd3SPEtyTwT96RcbQmDDyk4eV4m9BVyfN/WFQilt9kVS8yr2xiR3qi+dZN6FKBYBtVRRYuaSohLrVdrmv5mPHQa9IVi1MQE1L0HPTqdeXvFpgsGMLL75VZqqod2cO6jyFW51gW9sj7wky+6DzGXOZ8o8CSasTqoejwo4lZIOZTK8q9NPpFZPxBAoTmNeNS9/mJsmaMqTfM9Wszi0LkiLJUt3dRqC71px6mJmAnZFDL+Y9bft8iIWLlESgeCk84kbIJKgT/pv9Qi+O2Wj3ReTMMlZDlykUDkMaVNWJetRaJIQgLIJ3lc+Zb2PvHkhgQWcqdh5Q0ZLt3gBJUwUMwUl3N9K8IyTbOvAbxWHci+TPUVapo4toPWLDCyshU5cKIblQD6e8LkyiKGgHD7aQjFYlKRmUzDUqt6RWMZVylr3Lt+S2IXiQZjBgE0KqUq2uj0jzESkqcFO6SCXNyetjyiJmoogM4cKNc1czPcDraEyMQiZLGQuFMndDZaOQdXijd9i1FhLShKFZSLAv9v5rFQjZ0xaU5phBCixH6HDAjVwmuoe/G1w8ghSs4DZWSLsBRvO8NlRISALZvKpEaYrilyESfoIwSQGADJZgGZrhm6g+sVmKxIRMIWWGcpFLuMwAJ4gkRaAb6VDQ184qe1MwJWFEOKFIZ94amvRjVq0jTBcsXs/5+Zky62VferQsTKqQVJS1KAIVVtC7PHnaK2GH6goHpuP7P6wghRmKlB3QyiVWKixr0oPMxabakBsMVlkleVR1AUznyAeH47p+xlOm9ntnyZeHQJQBQoBWY1JJArX4j2LDDISEJCGygAJazCgaCO1GKUUjUkYft4tjNP8AaB6hvrHGds5l4haKsZhHpQnyEde/5GBK0pD70yWksWLEEX9D5RzjFJH/AHARVyqwBq7+/GMWZ+MzzfiY3jMNIk5ZctLLU+aYQ5SkUOVShx+sS5fZbDrS6FLVrmSpKn4ugj/UVnak7kpRBcKIIobgH8tBURV4fHKHhBHBjX2bhGdRbV2VV0bMbDkpADKTZlua2oeFeMWWCxKxuzAFD+1zl08R84y+z+0OIkrKSvMksQlYzAg2fk9KHWL7D4qXiZZmywyk0mS+BeptXiDFJRaVpkbNJs6XlUSlshuzg9WsP9Q9NqfMxVbBmZXAzEalSgfajRak/MacTuAxOxrB4ZKSqYfEaDkIze1cTmUrLR6k8gNeCaWjQ4g7haMzIwYnrqSmSg5lkFiogUH7ed4VlXaK9yr9BrZcpCEqxU0K7sUQLKWX0/t+j+UPG4ozJhmrJ5Cu6HoA1qadYn7SxCZjkjcTuoSksAA1/a0QkSSofpTqTQDTQ9IU5LsijfkMYaSVK3i5d3NRwYfz5jRIwiXSLIsKVe5B+YqJJruvl0JapDiv2i92eoKGWv6g9Lfs8Vbt0THuPbXkhMmlgoGGuz0kBdGZZHk4iXttBOHAFyU/MRcBJyyyQWIAA+Ke0V6mozXsNivGXcyUDMXdglhpf/UKw2JCsoUQVOS1DQAsaekI2aghK816P5pCi3mTHmyAkomzcrZTlT0Af6iM8sTeRem3+S/4b4y8J7iytQyoIDmqjZhd/iEK2agoYkjMwLKJSTxS9i4tDOzEnKEqN0lSnbUuLdYcw794oJCcqBVRJvoBVuHSMrcpOu/yHpcROJwaZYCmKimjXJ6E1YX8jDuFlJluuWn+oXYk3P8Aa1DWE4rEqBS4qTlSRWp639LCFTlIQRmJCizEUJylyA9PKFK4yLN2j2TPzKYF3of969Y9Wg0bUqJPnQ+3vDsokvkABIpbRxzq7w3OfISS5AD9bn6xohj8NsRJ+SIgXcAlgHAazX63j3astKkl65QSIXJISpKb5jWnFj68ob2stgUm5Cj5Ah/YxtwwrHJsx5GUM4d2pRZyqaBWrgnN8tGgn4QzZmGlhL/iuXGYMlnzDUMYr5spGcEkf1Q3k5+PmOgdlpNFL8hx4n6ekaumx89MVGN6LyVLCQEpASBYAMB0AghcEdceYrthLBm9Mp82I+sc0xCc0ygslXRyQPO8dQ7Vj8U/4p+scu2nIZE25LAu9fGPvHP6n4jLk7kPakpIlFJyklmaoBBBIB6CvUQ32d2aFKJUDQOLFqka01i1myAUs1WIDGjEUoLl6+UVWzNpJkqOZCsxDC1R/BGXk6oreqHtu4AkJKC6kEJLsN01DtShjzBzO7WnEpoKJmpvyCuhHuBF2ooWkG6VjK4rQ8dXEMYXClCg4rZQFQU/Q0evDrBGWiLNFs6QxcVQQ4OofSJr/MR8FKCEBIoNB9oeT9Y1QVIahnEJzJUONPeK7FITLR3Kcx1OUgKUTw15eUWiTFZtXGlCu7kJHerG9MNx/jwDawvIlV2QyuxUoJIVMJBD5ZaS5tdRNor1rM01OVCaEJsNWD3UeJ4QTQ6siTQJOZZcm7knrX2hS5gDBLsPCGrzJa5MZnrsKY/ISCpIFKU5D+e5i92OuoSRQeE6g8Ohiow6Gvqa+1IudloJILNp9axEH40Xh3JO26IQOKwP/VX7RDwCWlKDVSs/t5M0StvhxKDtvv6AwrZO+FvosA/+p+reUT1K5ZKXoPh8RZSgVd7nDEqDjhuIgUhKMOQgULqrxLX9IMSstNUCxMw1Z2GVIt5QuaT3W4nNQZRZ3Ivw4xbJHxyf4WaIvS9xpGY5XASa5tL6DjDWMRnQpKaOxBpU39HhielSUKKE5phD0q5qaA2B4w5tBDB1Ak5WbQNeuj2jiu1FvzNqW0NJCHAOdRoyyRlNfy1tQ6ROA14elQIqcIqqlZyz5SnK7KLBkngKaMzRZSZjpFxUu96CKQvkTNUj3ArUCpOgZjZ3fyhYSwWbVf8AnO8NYEsC2p19SG5CJCy4X6+0dbAuWKPqr/sx5NSZS4JBKwVULil7A1c1r9If20ToHBSR7ikQtmSyqeCFkhRKsqm3QnMGDaEhH7EmHu06iAgBWW4Jpw58C0OxR/8AGXuZJspcJg0mYjKSSN69HIS/mzesde7Oy2kJ5ufeOZ7Fw4MwZapSm5u9Hf0HoY6pspLSUf4xq6GG3L8iMSJcEEEdIcZPtYn8VPNI+VRgdu4QM2syYkHoC7fzhHR+1qPArqPg/eMNtqWcoUDVNv5wjF1S02Z59ygXPAVvskgkJCdHDeenGIORO8CgLHEh2HENbSJ82WkELKcxAYglgDxj3Z8t8xSWJjl8hRFw/wCGsoV/TV4TwP35dIvdnpK2QrxDwniNK8RyitVICwVGxO835Vaka6enSLHBJKWerH30IPAiGR2yUXYS1OEKAgRV49QY3jBpMVW1QxISN5dP2i2IoYjYmUTYhJbxfpGphOWNxpAZpaMv4UveWfE31OiREiVhko8O8Wqv7E2T8xIn4pMtJRKSw1WQ6lczy5RUjOuYASogVIegexPDkIyPQpljIXvbtWryEX2yRysGirwssJDJ/wB84vMCmj8mMW6dNzGQRB27NZcutgT7gRI2ezUoVLBI9BDG1pRXOQAHoP8A9H7RLwyQFKSaZSGLXr+0RlTeZtfWhsO7Js1RSlRAc5iQPNtaQ7PWQgcS38+YZ7yiiC7HTqD9YYxMozESw7bwJPIAw3LvlXnEfDy9yThFUBPl5RHxbqY0KXDVvUEkgQYgkskeZ5a+toansAyjpu6VH89uccaXw7Nce4zNqhvzNSpq9WPo7g0aJom/hldqk0Y8LRBwyFBKAVfmL/4gqoInYaqcujfLxPSwt162GZpIRh5LlJ0uBZv59Yfxc4CVMOiQr1AMI2cTlQ/6T7MIa24MuGmNqlXK7m8dfpYcMTfuY8ztlf2YSZixOV4u6bTLvlJOQg+HcevGF7bmB8pDmhpzWw+IX2TwXdSykuWCQ+h3Qd3+11FvOI+05g70KuAFKJ5JcAepi71gS9f9M8iT2dkMlRP6iK1POvn6vHScAPw0f4j4jn+xJGTDyktUpc9VVPzHQMB/TR/iI3dLHjCi0FRIgggjSMKjtPKeS/BQPq4+sYbaCHQWvf7/ABHSMfJzy1J4g+ukc+moekZ80bQnItmWxkoktqwr+8RZMogumosRr/uLfFS2Lt4R9wPpEQyFhTuK+QvYxxp6Ypoc7ghWeXVxVPH+fMWmzwGzJqk6HQ6hv5rxiJKVlYGxseB4dYn4NNSbPdrHmRx5wzp34qJSJSBHqBUecegwqWPiN5dDOhhnEJOUtD4F48WmgiklaYGdnYYuQKq1JqE+Wp5QlEoIBA47xN1Hr8xPnU+g+p+8RpiHIdmGln/aOY3Qtok7OBJCvOLzCoZPnFdgkjzi1kJZIjb0kdWMitEKckGeAS1BX1NPaJak78wdFfz0itRN/wD6uWbL6JP1EWeI/qI/uBSfR4IrkpS/F8v7LxPMPKbvRoVfKED6R6JYCUgWdvJiIeAY9WhnLQ8QXD8j9ovOK5L2f+jIvRGluFIQSSTmUeiSwHSo9IbWh3KrGh1fWn78InLQM6VcEq98sMrZhr945XVwcUkvrsascl3GZBDMBUVrcueOhidJQym0Y/MR0kXv5fzh8Q/JU5Pp8wdJDxR+vJkZZaYrCSsqU8kueqi8RduS0mVlWWRdWlAK10fjE+5PMj+fMR8enPulqqAINm19o6+RVj4oyN2xjCTCjDZ1XKStuDuQOgBA8ooVJ7xak1fKiTdqqIUo82HzF7tkukI0UR6CIuzpeacd2iSVE8z+59hCsm5xxr2/0Wy7SHUAOIA/nlG1koZIHAARldjyc01PKsa2OliWrGRCCCCGlgjB7UkZJq08D7XHsY3kZbtRIaYFaKHuP2aKTWik1aMljZLu9qez/UxWzJjM3tYcovMWhxFHPQxcUfTnHF6uLUhLJ3dghiKH5iRgU8bjXiPvDWGGZLW4comYcGtIt08fEmW8h4i8KQI8AhxIjcwRGSLx6sUEeiFqTQRUkpJknN015wgsVcTysInYwsGGsMSJLaNHJyKpUQ0TMLJpzP1iySIZkotpDk1TJJvSnXSOriXCBYqFySUqmi6V5h0Bf9ot55dAWPysodNfYmI2zFUUhQIYkMft63iVhEFIKTYW5j9orgj4Pdfv9fwShSz6X/nzCVJr1hxKWDcLdNPtHghk42WTEKFveI6pR6xKUIbKmrGLqIJ9xsG12GUS7cb/ALRIlJ+YQDWHdIOnxpETlYpMMhioHhr1h1dmjwJpG2m2JIOIRmUVGw3U8zy/lhEnZmGyoJN1lz009o9KMxy0yi44Dh1PsInypRWoIGvsIjHiTny+r+tEFv2ckUUtr0H89Iuobw8oJSEjQQ5G5KkMSoIIIIkkIr9t4TvJRa6ajy08xFhBA9gc8mIeKjEYZjZ+unOsa/bOzihZIG4q3LlFPiJD9YwdRh5ITVFVg0ta0WkkUpEFEnKpjaLKWhoT0q0S0DR6mHCiPAmNTQDQRCgikLSmFhMVomirxSAC9zCcLLciJWJlOYdw8loxPFyzfcSOJTE7ZUgLmpBsN70sPVvSIwi32LgSVBZsPeOjGN6BCNv7J3u+lj/Mcf7usVSFBQbUeojcRmtt7FY94hx006jURM8bjbj+hLRUqf8A1CC4hwpULseY+0IJhMmRR5m4QBD3hOY/MLzQmCjJtyLttAJYgdoM8JcEiJkoxa4kW33FgwpIhaUcj7RKw2CUs0Hnp5mNKgyhGlS2oKk6akxpdkYDuw58Sr8uUKwGzEy6mquPDpE+HxjRZIIIIIuWCCCCAAggggATMlhQIIcHSKHaGxykEp3k8NR940EEQ1ZDVmHVJGo9oSiWRxIjaTMMhVSkE9IQcBL/AECF/ZK7K8WZRhHjRqTsyV+n3P3hH/h5P6Pc/eJcApmZaB41KNlyh+QHq5+YcRgpYsgekR9mTRjsjn6RKk4GYqyFeYYepjWpQBYAQqBYkgoqcDsZKar3lcPyj7xbAQQQxKiwQQQRIFZjdkJXVO6fY+UU2I2VNSbOOIDxrIIq4JkNGFmbPmO4DjoY9GBWfyq9I3MEIfSxuyd1Rhjs6bohXpEvAbEnEgqASOZ+ka6CBdNBS5bDyor8PslCb7x529InpSBQUj2CNIUEEEEABBBBAAQQQQ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Celery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196752"/>
            <a:ext cx="3962704" cy="5182177"/>
          </a:xfrm>
        </p:spPr>
      </p:pic>
      <p:sp>
        <p:nvSpPr>
          <p:cNvPr id="20482" name="AutoShape 2" descr="data:image/jpeg;base64,/9j/4AAQSkZJRgABAQAAAQABAAD/2wCEAAkGBxQTEhQUEBQWFhQXFhYaGBcXFhUYFRoYHBcXGBscGBcYHCghGBolGxYZITEiJykrLi4uGh8zODMsNygtLisBCgoKDg0OGxAQGywkHyQ0LDQ0LywsLCwsLC80NDQsNCwsLCwsLCwsLCwsLyw0NDQsLCwsLCwsLDQsNCwsLCwsLP/AABEIALQA8AMBIgACEQEDEQH/xAAbAAEAAgMBAQAAAAAAAAAAAAAABQYBAwQHAv/EAD0QAAEDAgMECAMGBgIDAQAAAAEAAhEDIQQSMQVBUWEGEyIycYGRoUJSsSNywdHh8AcUYoKS8TOyJIOiFf/EABkBAQADAQEAAAAAAAAAAAAAAAABAgMEBf/EACoRAAICAgIBAgYBBQAAAAAAAAABAhEDIRIxBEFRImFxkcHwExQyM1KB/9oADAMBAAIRAxEAPwD3FERAEREAREQBERAEREARFhAZWJWt1ThcrldXAddwBESJE34jcosHfKKof/rluKqdsmmXARPZiAJHCLqx0a0WKpDIpWQnZ2IsSi0JMoiIAiIgCIiAIiIAiIgCIiAIiIAiIgCIiAIiIAiwSofb+3m4YU5GZ1R0Bs3yi7neQ9yFDaSthuiZWusbLFGsHNDgRBEzujiq10g6Y0qPZoltaoZENcMjebyJ37hc8lEpJK2Q2l2QX8QNqPFRtBrsrMgLgDGYuJ73EADTmVEdGamSqWiwcw+rDI9i5VeltA1nPNQ/aF5zkmTmJ4ruoVXEsyyHSI5GR62JtwXI5XKzm5/HZZcM4loJ/e/8Vbtg43O3Ke80eo09R+IVUaALDd+/08l1YHFGm9rxeDcbyIuPRZ458ZWWjKmX2g/culcWHqBwDmmWkAg8iuxq9BHQZREUgIiIAiIgCIiAIiIAiIgCIiAIiIAiIgCLEqExXSvDMxAw5fNSDmgS1sbnO3FQ5JdkN0TTl5FtTpD/ADG0asDsUw6m2eDXQTpbM5rvQL1wPBEheedOtlmlVGIZ3HEh39L/AMnR6jmscybjopkujlx2NL8JUpuuGupmDoWZrSORkHyVZxezyz7Shdt81I+GrDx/p9FIU35iWh0gtcx44NeLTzBAIXSzDjIA4zAidJgcFy29GUt0UaoQys92oqNa4AakglroHHunzU3sh5dVYRcF1+IIvpwst+3tkNqGnlIYRMHLIi1jGmgutWw9nPpVZcRBsAL5rOMzujhz5K+miOPqWOrVyNLj5KNdjqmU8TB03X/Nd9ZmYRuke/8ApcNZt2jx+s/ms1AiRaMF0uz0nZwKb6bCcgMB4aPgJ0NtN3NVDaHSXEYh5a2o4NnRr3NaBNpLdfPWCuhoEXEjePquCjhWtGVhjLGmh8fRaO5aslzbVG99d9mPq1KgLYOZ7zoRxOh/BSmA2vXYMrKrwBp2iR5ZtyhKjvido0f/AESAB7E+S76Lf3u/VU66K2y07O6Y1WkCuA9m8tGV45xo7wsrxhq7Xta9hlrhIK8kNom0+vorh0H2hd1A6Xew+faHuD6rbDlfKma45u6ZcERF1m4RYlZQBERAEREAREQBFhEBpxWLZTANRwaCQATpJVW2n/EPCsaeod1zxYBshnm8iI8JUz0jodZQqMtOUuE7nN7Q+i8L6QYXK/rqfcf328HceU/XxWOSbToynNp0Wja3THFVhGfqxwpy23N05j7KvYaoXPbO+RPxX566xK4sDWmBN4B8RuXb1jWVWTa5n0I9JhYSutnO27tln6P9Lq1BlSkGh4aQGOcTaRJtvAEbwuzaHS52Jw/VVKYa8vZ2gexlBmS03aZAGp8VQmucwuqNAa02dnBDXuk5e1uNyPMcFP4Wi0ucH6iLE2j8bopS49l+UvfRJUWhsACBOn73rduXIKTgewbb2m+/4Tu812UsZRqU2EEMqMOSoyCDPMC44gwdVhkyqCt9F4x5dEbtOvD7aN3cTcr5yVWvY97T1RGZrosQOySY0BzDVbsXhXUnOrOLHMolsscCX1GkAHIN8BwPPguva2Ge7BdVSc4toMpuJNusa0OJBES4wbDjquafmRTjx6fr+/8APuW/jdM5BXa+XNdIi2uo/YX04BxBHD3W7Z2wHMwfWvIzhznEBwydWdMp3kiD7KNx+N6uIaZP0/OcvqujFnhNPi+jGUZR7R2VQByXCTDhrBgfl+Pqs4J565lNxl75Mm8QJhYo13B9R5BBaQ1oIuXPGVhbxntutwWkZKyIu2dgpCpTLZgCZOsuGsHyha2OyQDwF/L2XUNjPwzRne0gvygNmSJOV0c/Za8fh8hFu8J1+iqpqb07ReUWns0Oqy4fscVZ+grc1d9TRlNhBJECXEW9Gn24qpNac5sdOfgFupVJhocYl0wLWBvHGymD4ysonTPV8Xt7D05z1mSBOUODneTW3Kqe2f4gEdjD0y109+rAgfcBmTO+FV249zWl06RPAcADvUU3tE5hzdBvaCfVbvNJ9FpZm+i07A6X16dWcRV6yk4jNMS3+psDdvC9PpVA4BzSCCAQRoQbgheC5OOp15fqvU/4b1HnCHMZaKjwzk0Rb/LMr4ZO6ZOGbumWpERdB0hFhZQBERAYWFkrCA5MZTDpa7uuaQfAiD7FeRYrB5c9J47rnM/xJAPKQJXsWIbZeb9LsK5uJc74agDmm94Aa4W3gx6hc3kRtJnP5C0mee18KWG1i02It+5UvsPBirUNR4nq4ABEy90m86RHrCztbBkjM0SRq2dRyO9dfRR80S/i90k62ygewCxUr7Mou+yarvNybiPEeigMV2YqAlzm68XN3+e/xCl8W4kWvO7xOnLgo15ABjQ+k/7R/MuzswuMbUp5qbgf3vG4hZpUg4m+R5ENe0SeAkfFEnXcTpKotevUwWIfVpjMwlpc3i0zbxF4/VegbLr0atPrKRDmnQ/IdQ1w+E81zZoXXsUd3aOWrXJxDmV4dV+yET2HZCSHB2vaBbunsjguartepRxLXYeXEdlgPdFPMS7sAy5zmtaJJ7ME+Pd0hw8BlQENdOQuDQbOBgxoRmIHmoTagd1nVElpLWZnQJaxxksbER+QhZx8aDdNaLptOzsxO1HubLnZy1uXXsNI1y/MdLmYuBF50bIwstY6ocx7TosCSTYngAAI/BaMc0dW1lPR7iG/dt+a6nbRotAY54YQ0Wh0RJAMgRuXTHFGKqKIezRtRr2V8M+lBIfYE95p7wB45Q71UhtaoHgBjnNa15r9cG2DWEsa2+gzu3a5lrxtYEUxaS4Bt5zAwDH9pK+NpEVpawNl0Cp8zWTLYA5kmTplEbysMsbafsVTa6J7ZOJ60GvfLlaQXQCZEgGNLD3ChcRixXfUc4ENpZWsgxNS7nE8YW3pBiXU6TaVOM7pgGYzRaYvAiP7Qo1nZbToB0uYO2R85jMed7eSvgfw0TybJGnWytJG/dvjS/qVnDYcnS7nA67hqRJ9zwShSkgAExblP7C3Y5kMNNroc7vutp8g4DitWGqITaGIBIAdLRMHQfejnz3LdSLsu8F4FoMhuumsn6DmtH8gQ5jXGzpzOAMBjZLjH3ZW04h1TMWtygm8nSTIaTvgf6VvoUoNYeMbzy4Dnb6r0j+F+IzYeo3c2pbwc0OvzmVR9jbFOIrNoCp1ZcC4uy5iQ28Bs28yvVOjewmYOkabCXS4uc46lxAGm6wC2xRfK/Q1wxd2SyIi6jqCIiAIiIAsFZRAfD2yFC7Y2Y2tTNN9ry10TlcNDG/gRwU4tNalKhpNUyGrVHk+JwTmONOqBmG4bx8wO8HUFfGzKOSn1Yg9px4TJmfH8l6FtXZbKwAqSHCcrx3h+Y5Km4/ZNSlfvN1zjT+4ahcUsTg79Dl/jcGR5pmSCY011v52v9FBY/EtoObmnqqryLaseRJMb2Ez4KelpaW908uet1xbW2eKzQHWcQS0x8cb/MH2VJNUJbRD7SwctuAWEajdz5j6buC5ejodhXOy96JuLOZOh4hbKFZ5pMYwljmuGnxNAMgg2NyJXViMOcodoYlseQePxjkkNa9GUjrRbNpOa1ocRmZHWNaTvbfISP6gLqkbXeRVIddz3S+OJgke4A5eKt+GcX4Xtn/jflnflcI+gVYwgFXGAkCKcmY7Ty3XMf7YWUZ1Jovy9joxLyKgAEinTv8Aec7KfSIWtlJlao5h7BZTBJI7zSTOQfEWy2QPmbxW8MIosGtSoZP3WuJHm6o8j/1rdtB5pULO7ZIayIJkkZonSAdeYUKbsy5PkfQAZVwzW9rKYGaxMTBtMXddSWzsO2m3O4gEw97oAExaOTWyf9quYSq6pVDGgkMDaYZBs4SHGTrMmY4Qu/pDisz/AOUAzQZqum0zOUDyHspvm6+5sRWKxzm5qzpNWtak2T9mz4Ryt7yV17A2Q4DM/UyXE6cIngPqVmlQb/y1byC5jd8ATmN9Ii3MclHVX4jEUwe60wySSKYc60AfEYOm4cJVmq60UaJ0baY95pYd1g0mpW0AaIGWnHGbu3bp1HUINyCb/KfqvjC7MYGBgBDRaOI5wttZzpNKmAwgSXv7jGQCXETcBsnd7qzaeol++iL2xiMuWmyc1SRA3tBv5T+K+OsGVrGw4gajuidTz8fqubDsFR5qZXdtoDA83bRBOUm13v1PieS7TTMkMF97vxPEp/ajKTLd/C5mavWLhJp06YB3DO58+f2Y916Uq50E2V1GFbPfqEvcYuZ7s+DYVjXbhXwI68SqCsIiLU0CIiAIiIAiIgMLKIgNVSlKhX0oU+oxzUBTtsbCJOeiJjVu+OXEcvqq/iqZqU6mXvMhzTv0Gng5o9V6W6iqRjKHVY4D4KssPIuu33AC87y4cFcTnyQropmKw8Y0VC77PqyerDSLEZjDtO8BbgV07CBOHpGtcue94+650PHh2iR5rZtTBu6wtDjDKdOW2ic7h490H/Jde2aXVtwrR8Oo0s4ZD/2nyWMMlxSM420TnRwRh8QHC7bg787XTI9FSOi2HcKbXEy95Ik2kuOp8Sbq84IfZVXRqHuuNDlFwqj0UPWspt3lzwTwAEEctR6hZcqcn9PyRPR1kNJD5im2GtJ3gCB4uNzA4lasZL3MPESBF2tE3gcSR6clFbMoHEYovdo1xDRwaGkgAbhcK3mgGVqRgEOY9rpnQCbf5H1V5JJUQoEbQazD4Z9dk5msc5kEmXGwAO8FxPiSFF9H9lGm2tUxTi4Ng1Hb3OjOWjzN/JWqrhpcKTSAW0qYNpyNLp0+aKbICiNp1BXilRtSzuaDrmLTNR5+btEDmZVcE+0+339C69iI2eKuJL6zhGY5WsaJY1oItEdqCfMhdWOqU21aJeM7WAinSZcmoXAC83IMkuIgTprMzWw5p06VKj2Gu1jXJ97dJm/mosUmtZUxDGNkgCnPZGQSG5bHLMud5jgt5yvZE9mv+drPflLWZyDGUksZwLeJ4k2Oi7sVTytqio6XVCXViGwOMNafX0Wdm4cy4wGydSSSTutqQPEKc2b0edUNqcye9UmL8j+StBX0iytqit4bDOfLgCJ1ygudyAOgAA1spXY3RipiHAMpmnS31CZtvi8OPhZeg7O6M02f8h6w8CIZ5N3+anA1bx8dvciY4P8AY+aVMNAaLAAAeAEBfaIus6QiIgCIiAIiIAiIgCIiALgxDYcV3rmxbN6A5VVemOHNnN7wbmb95hDh9FalFbeZIYeZ+n6Ln8mPLGys1aKvtzDgvaWi1c04PAAknxkOHuoXpu7tVA3VlIEeMg/gFZsCesFBpABouczfLoaBPACC1VrphSLy8t1c3FAf29U0e8ryMfwz+hz9KydoEdS8i4LHOHg4SPYqC6MbKNClXc65aXtaOZkuj2Cnq9PLh3xuYGgcTAEe3uvraJDKbWby4uP3icx9LeqtFxaaFJkF0XwQD6uW4FvMhv4BTWKoZqlNviPdqz0Ewmak53zuLp+84lS/8tlrZibsYSPFxAHuFEqvRaim9O9pvw//AI9GP5jEGGuBu0E5C93B1oaOXALq2XshrXtpCzaTG0/Ad5/qYHkVy7LoDFY3riJyvaWT8gbUa31ysPmp2g3KypUGryY8BafMqyqK1+/qIrRE7bmrny2zfZtH3rE+DWA24rbj8IAGNDS+o4htCk0CSWxme7+logcLDiuxradFhc4Evs1rdTPBo3kmNNSQrX0d2N1LXVq0GvUADt4Y0d2m07wJkneZPBb4sbyP5BQtmjYuw20KbA7tVABmcbku+IjzU9g2XJ4LQu+gyAvUjFRVI6EktI2IiKSQiIgCIiAIiIAiIgCIiAIiIAsOErKICPqMgwovbfcH3h+KsNWnmCgNvsIp3+Zqyzf42Q+iG2VTIqvO7NP/AMgn6BV6vTzls7m1D45qgcfIAKwuxjGMd2hmOa3soqlQlrQ3vOYJ/wAu0fSPReVOF2zCS1omKdHsl2mW4kSJ/wBlVHaWIc/rKh0ALGXtxcfM5fIBXDGPimQDb9fyUDtam1mHYckyYa3iXWA8NFgsT9Ao7JPopj6TMIxoMS2mQbfKvrpDj4pVizUsY0HmM7R7uB8lydHtlNp4drC1riIuRqdT5SVy9IKYGSm0RmeNNIaC4/QK6i7r0I3R89HaRaxwZ3nEMaeFhJ8gApzG0wxgt2RAHEgfmYXDsKkSwFrg2A4gkSC5xn2aNVtDHV6gYCRoJ4Wkx4C/iWq/f4LEj0X2aatQ4iroD2BzuCfIWHnyVnxTt3BbMJQDGta0QAAAFqdSJcfqvXxQ4Ro2iqRjDU5M7gu1Ya2BAWVoSEREAREQBERAEREAREQBERAEREAREQBRfSJk0TyIKlFy7SZNMg6LLMrxyXyZD6KXj6f/AI17yPqZ/Fc+CpljnxcgOjXcWgfVd21mxh4O4M9oW6g2H5jvz/8AZpXkRya38jJnPj+7HEgLn23Gamwbmk+Z7I9pXZtCIMbnMJ9QuCvVFTF1ct2MyNHkJP1RZUrYvs76LmsZ2jAaJPioOlhXV6nW1BDYIYzf2iCZ5kACFKOE97uzNgvvEYhoYTIa0DtO3NbpA4k/oq8n0VkzRVeQMrBLjYCDHnHwjUlWHo7s7Jc3IESdbmXE83G/IBoUbsNhccw7johuptN3czwVroU4ELs8PFb5stCPqzc1fSwFlekbBERAEREAREQBERAEREAREQBERAEREAREQBasQOyfAravlzUBStsYmnLaLj3nNB8yLL62nVIGdgEta4w6w00kaSYVtfhWmxAK0Vtk0nasHlYegXA/BXuU4nlzts4uq8MZSpguOhzn1dIj0WMJsXG0KhLSAHQS3LmZPneec3XqeG2TSpmWMAK7AwcFsvGj6pfYcCkbO2NiXS9xpgHVpDhJ+ZpvHgQozpF0YxVQ02UxNJpLiGmxfxg6wJjhJXpWVZAVv6eA4IqfRvCljwDQcwgXdBAsIvNiTyVraFlZVsWKONUiyVBERakh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Corn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998801"/>
            <a:ext cx="5143391" cy="585490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Cucumber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83768" y="1592881"/>
            <a:ext cx="4690499" cy="5265119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Green beans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78872" y1="44628" x2="78872" y2="44628"/>
                        <a14:backgroundMark x1="76110" y1="32507" x2="76110" y2="32507"/>
                        <a14:backgroundMark x1="64466" y1="32140" x2="64466" y2="32140"/>
                        <a14:backgroundMark x1="54622" y1="61708" x2="54622" y2="61708"/>
                        <a14:backgroundMark x1="38295" y1="54637" x2="38295" y2="54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466" y="1105479"/>
            <a:ext cx="4425066" cy="5791631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Leek</a:t>
            </a:r>
          </a:p>
        </p:txBody>
      </p:sp>
      <p:pic>
        <p:nvPicPr>
          <p:cNvPr id="2050" name="Picture 2" descr="http://www.bonappetit.com/wp-content/uploads/2010/04/ttar_leek_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556792"/>
            <a:ext cx="2952750" cy="4248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14028" y="2690337"/>
            <a:ext cx="391594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Lesson 1: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The five senses</a:t>
            </a:r>
            <a:endParaRPr kumimoji="0" lang="en-AU" sz="4500" b="0" i="0" u="none" strike="noStrike" cap="none" normalizeH="0" dirty="0">
              <a:ln>
                <a:noFill/>
              </a:ln>
              <a:solidFill>
                <a:schemeClr val="accent2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Lettuce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055" y="1484784"/>
            <a:ext cx="5768589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Peas</a:t>
            </a:r>
          </a:p>
        </p:txBody>
      </p:sp>
      <p:pic>
        <p:nvPicPr>
          <p:cNvPr id="16386" name="Picture 2" descr="N:\Groups\NorthRydeCentre\SG9\Sensory &amp; Consumer\13-14 Current Project Information\R5161-01PHealth Obesity\Exposure study\5. Materials\04_Visit 1\Cohort 1\Vegetable rating by child\Photos\pea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733" y="2226214"/>
            <a:ext cx="4027827" cy="2698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Pumpkin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548680"/>
            <a:ext cx="4606472" cy="602405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Sweet potato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5546" y1="50872" x2="65546" y2="50872"/>
                        <a14:foregroundMark x1="62785" y1="67493" x2="62785" y2="67493"/>
                        <a14:foregroundMark x1="44298" y1="79798" x2="44298" y2="79798"/>
                        <a14:backgroundMark x1="53301" y1="50046" x2="53301" y2="50046"/>
                        <a14:backgroundMark x1="45138" y1="55647" x2="45138" y2="55647"/>
                        <a14:backgroundMark x1="20528" y1="61708" x2="20528" y2="61708"/>
                        <a14:backgroundMark x1="39376" y1="75207" x2="39376" y2="75207"/>
                        <a14:backgroundMark x1="37455" y1="77961" x2="37455" y2="77961"/>
                        <a14:backgroundMark x1="51381" y1="81451" x2="51381" y2="81451"/>
                        <a14:backgroundMark x1="51621" y1="75666" x2="51621" y2="75666"/>
                        <a14:backgroundMark x1="41297" y1="74839" x2="41297" y2="74839"/>
                        <a14:backgroundMark x1="42617" y1="62994" x2="42617" y2="62994"/>
                        <a14:backgroundMark x1="45378" y1="62718" x2="45378" y2="62718"/>
                        <a14:backgroundMark x1="52941" y1="63177" x2="52941" y2="63177"/>
                        <a14:backgroundMark x1="46699" y1="51331" x2="46699" y2="51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440" y="44624"/>
            <a:ext cx="5067119" cy="66264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7886700" cy="1325563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Tomato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3245" y1="65840" x2="53245" y2="65840"/>
                        <a14:backgroundMark x1="58173" y1="55464" x2="58173" y2="55464"/>
                        <a14:backgroundMark x1="57091" y1="65657" x2="57091" y2="65657"/>
                        <a14:backgroundMark x1="64183" y1="73370" x2="64183" y2="73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908720"/>
            <a:ext cx="4606412" cy="6024057"/>
          </a:xfrm>
        </p:spPr>
      </p:pic>
      <p:sp>
        <p:nvSpPr>
          <p:cNvPr id="31748" name="AutoShape 4" descr="data:image/jpeg;base64,/9j/4AAQSkZJRgABAQAAAQABAAD/2wCEAAkGBxMTEhUTEhQWFhUUFRUXGBcXGBgXGBUVFhcWFhUYFxUYHCggGBwlHBQYIjEhJSksLi4uFx8zODMsNygtLisBCgoKDg0OGxAQGywiICYsLCwvLCwsLCwsLCwsLCwsLCwsLCwsLCwsLC8sLCwsLCwsLCwsLCwsLCwsLCwsLCwsLP/AABEIAMIBAwMBIgACEQEDEQH/xAAcAAEAAgMBAQEAAAAAAAAAAAAABAUDBgcCAQj/xAA+EAACAQIDBQYEAwcDBAMAAAAAAQIDEQQhMQUGEkFREyJhcYGRMqGxwQdCYhQjUnLR4fCSstKCg5OiJDNU/8QAGQEBAAMBAQAAAAAAAAAAAAAAAAIDBAEF/8QAIxEBAQACAgMBAAMAAwAAAAAAAAECEQMhBBIxQRMisQVRYf/aAAwDAQACEQMRAD8A7iAAAAAAAAAAAAAAAAAAAAAAAAAAAB5c1e11fW3O3kB6AAAAAAAAAAAAAAAAAAAAAAAAAAA5jtPbuKWJlVjNpQk4qCv2bjFtLijfO+t9fI6ZUlZN3Sy1ei8WceeKzlHiz4n3l3lJa300bPO/5DkyxmPqhm6ZsHeGjiYx4ZRVRpt0nJccba5atZrO3NFucX2dtV0K8K6XwS7yeXFGV4yV/JpryO0Jmjxee8uPf1KUABpdAAAAAAi4raVGmm6lWEba8UkvlclHLN89grD4jtY37OtJybk02qjk5SVtbWs8yjyOW8WHtJtHK2fG5Vt8cMoppyk5cVopZq3W7yT6mqbd2zKUoV5xs4KLjGLfJ3bT5XKB1k5O0WkrO7Vrv6cuRgniataz4W4SnFNPLml3fA8vk8rPk/rP8Tjf92t83VjUq4ns6VJfA03xP9PDduWXTwyzNyTuaRsHc6rCtGpWdPgXe4Fdu9laLy4bKy06G8HqePeSz+8Qx3+gAL0gAAAAAAAAAAAAAAAAA1H8Rd4auFoqNBNVKrsp2vGCXxZvLi6LzZHPOYY3KjbKtRRTk9Em35LPmVu7+3qWMg50uJKMuFqSSadrrRtZpp6mqbtbbjtHCPCdvL9pjTXaSlFfvFxd5K2sdIt5Pnzzons6dGrODbjKOWTdtLqzWqa+pk5vKuGspN4uTtsP4j7WkpU8OsotcdT9ST7iT803bwRzrF1W3OpGVuGHdXV8UYr/AHGy09lvijTio2nLhTbfdlKVk3rzfzNk3W3KlRryq1+CSUXCMF3lLis5SldLpoYcZn5PL766/wARsrmWFqSdOObnKfClGycuJ3XCks9cjvGxsLKlQpU5ScpQpxi23dtpK+fMjYbdzCU5RnChCMoycotL4ZSVnw9PJZItT0fH8e8e7bu1KQABqdAAAB8lJJXbslzZQY7fXA0m1KvGTWqpqVT5wTSAttqVpwo1Z048U405yjH+KSi3FerRw2htiVeaqSk25NJyebfE+b83p5HSav4mYBL4qn+hpX83kvU5NiJQlWrdiuGlOcpQWT4eJ3tdZWTdl4JFHNJljpdxfsbBtibnQ7it2aytq87u78SXu9tCM6dFz/KqeX8ri2/PIrcFW/dZ65pozbCoxlTspLigs14XyPN49TIn67aCDsPEdph6Unq4JPzWT+aJx7Eu5tSAA6AAAAAAAAAAAAAAAABE2ps6niKUqVVXjL3T5NPk0SzDicNGorS4rfplKD94tM5ZuaHKNhUYbP2jKUpcUIKdObir5Ss1K2t1ZXS8dbEveXemhiKieHi+KKs5yXC5xumrReeWbzS1JG/OBVBrscPwU33pV85tybd4ybb4Vms5a38DS3hZOfHT4VdptRyTfW2Z5nJ7Yy8f47JWwbBxDl3+J8cZKSTb/K00mvQ6vgsXGrBTg8n7p80/E4RHETo1U3GSUuunW1+upuOwNvOjUUtacrca8Oq8V/VGrgzx9eppZljubdNBX19u4WHx4ijHzqQX3MC3owX/AOqj/wCSP9TUq0twQ8PtahU+CtSl/LOL+jJgAp95t4qWCpdpUzk7qEF8U39kub5eyLPFYiNOEpzdowi5SfRJXZ+f95NuyxmIdSd0s1GN8owTdl7Wv4nZNp4Y+1Z94t6MRjG+0k1C+VON1Bea/M/FlFQk4u6lwv6mSpO17ZdPDwMdJcTslmy2Y7jXjxxOhGFVWdlNv36Z9T7hsE6Ts7RjbRvV6d2XXztrzIc6L8SVTxrS4Z95eOvvzKOTxbrovFZ3F1Z8MWldNZ2u2vOKz5EXDzSqcabXLS10uVmesJXg1am5Xyyzbfv9j3WlCV12ijJvyaWaST5IxXx7L1O0PXv42vYO/boWozo8VON7Ti7Szd33Xk7Nvmjf9lbYo4hXpTTa1jpKPnF5+uhxOThDXN8uFO/rJ6/M9fttRTjUp3pyhpJPvWXV9DVxTLWqry47e3eQaxufvSsSuzqWjWS5aVFzaXJ9V/i2csU2aAAHAAAAAAAAAAAAAAOe7/47Eqooyjw0PyW4ZdrK3ebXEmrXtZo6EVG8G71LFqPaOUXC/DKLSava+TTT0IZy2dfXZdOSPalZJ5O1rd2Tjf2ZTVsSqb4oqVPwadvloXu+uzqeCqKnDEcc3nKMo24FquKaebfS2npfVo7XlF95X/zmZbjnestLp22bZm1IVoOFaKcZZXWa/t5oz4Z8KlFu9rxv1yVn6p/UpKG2qDecEn1WT946+pIp1734FZTtq8+JdOuvyOTDKVPWkXFYCUq7UUrNKSy5vVfJ5k3D4JXcZRi1peyv66Z2sS6VOycb3nKLV75R6ZeF2S6k0stWklezy8342Jd4ztGb301rG4ZQkkrvwfLwJuyt48Th2uzqzUejfFH/AEyyImLUpTl3W1HK9meIxv10PQ4sd4zdbZxTLHtt23t9qmKwcqPBabceJxdlKCzaUXmndRyz5nPKco2zel/exeKhkU+2sA2uOGq1XVdfMncNfEP4fTuGHjxN9Vb15E2nRad1r1+5U7HxOefM2bBwU9MyzHSyTpBVC/l8z7Gjd8MVfq+fj5ItJYWyzI+GUm3kpa/0LNbT9WWns6MIvvWk1qn8iE1nZq9uf9rExV28ne3gZ8Phr/D9LkNa+uZdI0IK2nt8vuYqmWhe1MHZcvbUgVMPZ5nJqquqw4HFSpzU4u0otNPyO27G2gsRRhVj+ZZrpJZSXucOqLM6L+F+LvCtS5RcZL/qTT/2r3KuTH9ZObDXbeQAUs4AAAAAAAAAAAAAGsb+70LBULxs61S6pp8us2uiv6to2Zu2p+dt9tuvF4qpVv3L8NNdKcfh9836ksZtbxcfvVXKpKpNzm3KTlxSu85Xd3dlxSwEZ96E4xfxPjV1ZeT15FFB2RMwdecf7/bocz4csu425cG50uaezdH2cLvyVuuVnctIX5tJLnbPxu39ijltGrJ5Oy5LN+viekpS+KTevz1Kp4+f65PGv6l4jaaTap2v1WSTIcMfVc7rnbLVK3gZOxXLke6NE04cGP7NtGHFhinUsbKatO13ZZK3zvkengss73t8uX+eZ9w+HRZU6V1nd2+hXlxTG7x6dykl3FVDDW8uRjxGFuy6kn+Z6oiyhqS4+W5fTHLbQts4RUamWSmuKPhn3l7/AFRd7BqpW7yzV34DfHC/uVP+CSfpJ8L+fD7Gr4KtK6UU220lrm3oiWObm58dD4ruyd/DqWWz9kZ8UsvBfc8bA2Z2cU55zaz6R8F/U2GlSuZubyr8wZs+W/MWPBbKpp3UFfra7LilhlpY8YOlYs6UDDlncvtUW/8AaLPAxazivYqNobuUqmi4X1j/AMdDa1EjYqm+SJY5ZY3quY27cn2xsapRb41dPSS0a+z8DZ/wu/8Atq9FTXvxZfRlxtOKlFwnG8Wmmn/mR93B2YqPbu9+KUUuvCk2r+smv+k34c9zx1l9T5bbj224AHWQAAAAAAAAAAAAAa/v7j3RwFeSdm4cC86jUPpJv0Pz0o5nb/xdb/YVbnWp39pP6pHGIQzLeP43eJOrXuhQ5lhCirGGnEsKUUXt1pTw1tCVHCvUy0pJIkdqiPxDdQp0bGWirdEe5tGGJKTaeKfh43z6fcn05rK+fL+/iVmGm3yJmFivzX9Crmx3jXMonOHTOyz8PQrXC7vy+vkT1Wy4VpmvFowV6ls3y+xjx3xy2oT+rW97Z2w9Vfpfyz+xXfh5su//AMifVqkvLKU/svXwJW34vETjRjl22T8F+aXpG79Dbtl4OMeCMFwxprhXglZJfIy/z7xv/rPnu1ZYSF9SxokelBLQk4aOZXtVVhh4lhCJgw6yJCyIoMkYGXgPFOfUy3yuW4SVC7V2PoL1Ne2dtDssTHlGbUJdM8k/SX3LvaeKsnY1THxcouS1Wi8s7l3HLLutOOG8e3SARNk4ntKNOpzlCLfnbP5ks1MIAAAAAAAAAAAAA1v8RMA62ArJawSqL/tvif8A6pnCaeaP0zOKaaaumrNdUz8+b17GeDxU6OfDfig+tNvu58+j8Yss47+Nfi56ukCMiVCpkQISM8JGiPQ2s6NYlqm2srFTTmWeBg5aerIcnUKyU8O72Zkn0joZZ1Usk9SzwGAUldNEbyam65c9d1F2fRvy5cy4p4G8OK9ss/GxlWFjGLS1seaMk9b5cuSM2fPubiu8m/jBOlaJRY2rdsutp17KyNUxk5N2im5SklGKzcpN2il6mHm5blNIXk2kbsYTtMTUqvSnFU4+cu9P5KPuzc6VG3LmQti7FeFTpzd53Up2045Ri2l1S09C4iiHr69VTct9vcKRKwtA80UWGGikNbVWs8KeR9kzJOZg5jKORmpSXsMVUy8LMxdqea1XLwJYZaruu9te2hX1KqONUZOUlk0yz23FO7RqWOqZ25mrHWfTZNWOnbpO+EpeUvbjlYtzSdyd8MNUjDDJTjOmuDvKNpNauNm20276c87G7F0sebl9oADqIAAAAAAAAAABre/G68cbRsrKtTu6cn46wl+l2Xk0mbIA7LZdx+a6+GnTm4VIuM4u0ovVM+wVjuW9O6dHGK77lVK0aiV8uk1+ZfNcjle2N2q+Hk41YKMb92au4S8pfZ2ZbOSfrfxc8ynamgydhsQ0rJ2/zkR1RcXwy8/8ZloRV7PL0J3KWL/dNwrbeZtmzE1Gy0NVow66dS8w2PjGNrmTyMt/FPLnudLXESdtUkVs61jHW2kmssyvhWqVZ8FKEpyfKKu/XovFmWb1pR76j5tTG2XXkbfuDuu4v9rxEe+1+6g/yJr42v4nyXJeLyzbr7lcElWxVpTWcaesYPrJ/ml8l4m6lvHw6vtVOWe+mm7amoV6jllnF+8YnmjXi0mmrM+754b97F8pwt6xun8mivwMcrSz0zKOSWZVZjf6rylJEqlVK6nKx77QgLLtjy6pAVY9OqRNJPaGHEYjhi2yLWxsYfE1oa/tLbKk7LRE8OPKrMcbaxbT2rm0tXm30NbxFZ6q7d7LzeWnhc+47F6vqV1avdNJ58+av09LWN2GPr0uyuunrAYn9nnGUL8dN8cW1k2mu63b9K9G9cz9B0Z3im1a6Tt0uj89bGrucuFJOUfDJp5N56W8uZ37A4mDShGcXKMY8STTaytmuR3qZ2bYeXHWSUACSsAAAAAAAAAAAAADzVpqScZJNPJpq6a8Uz0ANV2puFhat3DipSf8DvG/8j09LGv1/wAN6yf7utTl/MpR+nEdKATnJlP1zKO4uMvnKjb+eX/Al0Nw635qlKPlxSfzSOhAjcJS52tQwe4NFO9WpUqfpT4I+0c/mbNgNn0qMeCjTjCPSKtd9W+b8WSQdmMnxHYADrir3i2f2tLurvwfFHx6x9V87GoU5dDoZq+8Ox3FutSV085xXJ85JdOqKeXDfcTxy0rKdU9uoVqqc0zFisU4q9tNfIyzH8W/Vr2p4r41RV2a1W3jVrRTuVOJ2pKWruXY+Pf1Zjhf1M2ntJzk88iv7YhTq3L7dnditi5Xj3KS1qSWXlFZcT8vc1TUmosy5ZjFLiJZa56L7v0IWNw8Y244tJ5JppeNnmb7U/CSpKXFLFxutGqT/wCeRIw/4Rxd+3xUpJ8oQUb+bk5FUuftust5e9tP3S3ZxNao54fONP4uNxTu9I3vnfo+Xodn3d2WqNNOUUqsl387+ifQz7E2PRwlGNGhHhhH1bfOUpPNt9SeTuEuXtUM8/YABJAAAAAAAAAAAAAAAAAAAAAAAAAAAAAAUm1N26dVuUH2c3zS7rfjH7o1jHbu4qCdqaqL9El9JNM6ECF48alMrHFsTu3im3wYasn/AC2Xvc84XcPHzdnTUF1nOKXtFt/I7WCc6T/lyaLsD8N6NJqeIl20v4V3aa8+cvkvA3inTUUoxSSSsklZJdEloegFdtoAA4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0" name="AutoShape 6" descr="data:image/jpeg;base64,/9j/4AAQSkZJRgABAQAAAQABAAD/2wCEAAkGBxMTEhUTEhQWFhUUFRUXGBcXGBgXGBUVFhcWFhUYFxUYHCggGBwlHBQYIjEhJSksLi4uFx8zODMsNygtLisBCgoKDg0OGxAQGywiICYsLCwvLCwsLCwsLCwsLCwsLCwsLCwsLCwsLC8sLCwsLCwsLCwsLCwsLCwsLCwsLCwsLP/AABEIAMIBAwMBIgACEQEDEQH/xAAcAAEAAgMBAQEAAAAAAAAAAAAABAUDBgcCAQj/xAA+EAACAQIDBQYEAwcDBAMAAAAAAQIDEQQhMQUGEkFREyJhcYGRMqGxwQdCYhQjUnLR4fCSstKCg5OiJDNU/8QAGQEBAAMBAQAAAAAAAAAAAAAAAAIDBAEF/8QAIxEBAQACAgMBAAMAAwAAAAAAAAECEQMhBBIxQRMisQVRYf/aAAwDAQACEQMRAD8A7iAAAAAAAAAAAAAAAAAAAAAAAAAAAB5c1e11fW3O3kB6AAAAAAAAAAAAAAAAAAAAAAAAAAA5jtPbuKWJlVjNpQk4qCv2bjFtLijfO+t9fI6ZUlZN3Sy1ei8WceeKzlHiz4n3l3lJa300bPO/5DkyxmPqhm6ZsHeGjiYx4ZRVRpt0nJccba5atZrO3NFucX2dtV0K8K6XwS7yeXFGV4yV/JpryO0Jmjxee8uPf1KUABpdAAAAAAi4raVGmm6lWEba8UkvlclHLN89grD4jtY37OtJybk02qjk5SVtbWs8yjyOW8WHtJtHK2fG5Vt8cMoppyk5cVopZq3W7yT6mqbd2zKUoV5xs4KLjGLfJ3bT5XKB1k5O0WkrO7Vrv6cuRgniataz4W4SnFNPLml3fA8vk8rPk/rP8Tjf92t83VjUq4ns6VJfA03xP9PDduWXTwyzNyTuaRsHc6rCtGpWdPgXe4Fdu9laLy4bKy06G8HqePeSz+8Qx3+gAL0gAAAAAAAAAAAAAAAAA1H8Rd4auFoqNBNVKrsp2vGCXxZvLi6LzZHPOYY3KjbKtRRTk9Em35LPmVu7+3qWMg50uJKMuFqSSadrrRtZpp6mqbtbbjtHCPCdvL9pjTXaSlFfvFxd5K2sdIt5Pnzzons6dGrODbjKOWTdtLqzWqa+pk5vKuGspN4uTtsP4j7WkpU8OsotcdT9ST7iT803bwRzrF1W3OpGVuGHdXV8UYr/AHGy09lvijTio2nLhTbfdlKVk3rzfzNk3W3KlRryq1+CSUXCMF3lLis5SldLpoYcZn5PL766/wARsrmWFqSdOObnKfClGycuJ3XCks9cjvGxsLKlQpU5ScpQpxi23dtpK+fMjYbdzCU5RnChCMoycotL4ZSVnw9PJZItT0fH8e8e7bu1KQABqdAAAB8lJJXbslzZQY7fXA0m1KvGTWqpqVT5wTSAttqVpwo1Z048U405yjH+KSi3FerRw2htiVeaqSk25NJyebfE+b83p5HSav4mYBL4qn+hpX83kvU5NiJQlWrdiuGlOcpQWT4eJ3tdZWTdl4JFHNJljpdxfsbBtibnQ7it2aytq87u78SXu9tCM6dFz/KqeX8ri2/PIrcFW/dZ65pozbCoxlTspLigs14XyPN49TIn67aCDsPEdph6Unq4JPzWT+aJx7Eu5tSAA6AAAAAAAAAAAAAAAABE2ps6niKUqVVXjL3T5NPk0SzDicNGorS4rfplKD94tM5ZuaHKNhUYbP2jKUpcUIKdObir5Ss1K2t1ZXS8dbEveXemhiKieHi+KKs5yXC5xumrReeWbzS1JG/OBVBrscPwU33pV85tybd4ybb4Vms5a38DS3hZOfHT4VdptRyTfW2Z5nJ7Yy8f47JWwbBxDl3+J8cZKSTb/K00mvQ6vgsXGrBTg8n7p80/E4RHETo1U3GSUuunW1+upuOwNvOjUUtacrca8Oq8V/VGrgzx9eppZljubdNBX19u4WHx4ijHzqQX3MC3owX/AOqj/wCSP9TUq0twQ8PtahU+CtSl/LOL+jJgAp95t4qWCpdpUzk7qEF8U39kub5eyLPFYiNOEpzdowi5SfRJXZ+f95NuyxmIdSd0s1GN8owTdl7Wv4nZNp4Y+1Z94t6MRjG+0k1C+VON1Bea/M/FlFQk4u6lwv6mSpO17ZdPDwMdJcTslmy2Y7jXjxxOhGFVWdlNv36Z9T7hsE6Ts7RjbRvV6d2XXztrzIc6L8SVTxrS4Z95eOvvzKOTxbrovFZ3F1Z8MWldNZ2u2vOKz5EXDzSqcabXLS10uVmesJXg1am5Xyyzbfv9j3WlCV12ijJvyaWaST5IxXx7L1O0PXv42vYO/boWozo8VON7Ti7Szd33Xk7Nvmjf9lbYo4hXpTTa1jpKPnF5+uhxOThDXN8uFO/rJ6/M9fttRTjUp3pyhpJPvWXV9DVxTLWqry47e3eQaxufvSsSuzqWjWS5aVFzaXJ9V/i2csU2aAAHAAAAAAAAAAAAAAOe7/47Eqooyjw0PyW4ZdrK3ebXEmrXtZo6EVG8G71LFqPaOUXC/DKLSava+TTT0IZy2dfXZdOSPalZJ5O1rd2Tjf2ZTVsSqb4oqVPwadvloXu+uzqeCqKnDEcc3nKMo24FquKaebfS2npfVo7XlF95X/zmZbjnestLp22bZm1IVoOFaKcZZXWa/t5oz4Z8KlFu9rxv1yVn6p/UpKG2qDecEn1WT946+pIp1734FZTtq8+JdOuvyOTDKVPWkXFYCUq7UUrNKSy5vVfJ5k3D4JXcZRi1peyv66Z2sS6VOycb3nKLV75R6ZeF2S6k0stWklezy8342Jd4ztGb301rG4ZQkkrvwfLwJuyt48Th2uzqzUejfFH/AEyyImLUpTl3W1HK9meIxv10PQ4sd4zdbZxTLHtt23t9qmKwcqPBabceJxdlKCzaUXmndRyz5nPKco2zel/exeKhkU+2sA2uOGq1XVdfMncNfEP4fTuGHjxN9Vb15E2nRad1r1+5U7HxOefM2bBwU9MyzHSyTpBVC/l8z7Gjd8MVfq+fj5ItJYWyzI+GUm3kpa/0LNbT9WWns6MIvvWk1qn8iE1nZq9uf9rExV28ne3gZ8Phr/D9LkNa+uZdI0IK2nt8vuYqmWhe1MHZcvbUgVMPZ5nJqquqw4HFSpzU4u0otNPyO27G2gsRRhVj+ZZrpJZSXucOqLM6L+F+LvCtS5RcZL/qTT/2r3KuTH9ZObDXbeQAUs4AAAAAAAAAAAAAGsb+70LBULxs61S6pp8us2uiv6to2Zu2p+dt9tuvF4qpVv3L8NNdKcfh9836ksZtbxcfvVXKpKpNzm3KTlxSu85Xd3dlxSwEZ96E4xfxPjV1ZeT15FFB2RMwdecf7/bocz4csu425cG50uaezdH2cLvyVuuVnctIX5tJLnbPxu39ijltGrJ5Oy5LN+viekpS+KTevz1Kp4+f65PGv6l4jaaTap2v1WSTIcMfVc7rnbLVK3gZOxXLke6NE04cGP7NtGHFhinUsbKatO13ZZK3zvkengss73t8uX+eZ9w+HRZU6V1nd2+hXlxTG7x6dykl3FVDDW8uRjxGFuy6kn+Z6oiyhqS4+W5fTHLbQts4RUamWSmuKPhn3l7/AFRd7BqpW7yzV34DfHC/uVP+CSfpJ8L+fD7Gr4KtK6UU220lrm3oiWObm58dD4ruyd/DqWWz9kZ8UsvBfc8bA2Z2cU55zaz6R8F/U2GlSuZubyr8wZs+W/MWPBbKpp3UFfra7LilhlpY8YOlYs6UDDlncvtUW/8AaLPAxazivYqNobuUqmi4X1j/AMdDa1EjYqm+SJY5ZY3quY27cn2xsapRb41dPSS0a+z8DZ/wu/8Atq9FTXvxZfRlxtOKlFwnG8Wmmn/mR93B2YqPbu9+KUUuvCk2r+smv+k34c9zx1l9T5bbj224AHWQAAAAAAAAAAAAAa/v7j3RwFeSdm4cC86jUPpJv0Pz0o5nb/xdb/YVbnWp39pP6pHGIQzLeP43eJOrXuhQ5lhCirGGnEsKUUXt1pTw1tCVHCvUy0pJIkdqiPxDdQp0bGWirdEe5tGGJKTaeKfh43z6fcn05rK+fL+/iVmGm3yJmFivzX9Crmx3jXMonOHTOyz8PQrXC7vy+vkT1Wy4VpmvFowV6ls3y+xjx3xy2oT+rW97Z2w9Vfpfyz+xXfh5su//AMifVqkvLKU/svXwJW34vETjRjl22T8F+aXpG79Dbtl4OMeCMFwxprhXglZJfIy/z7xv/rPnu1ZYSF9SxokelBLQk4aOZXtVVhh4lhCJgw6yJCyIoMkYGXgPFOfUy3yuW4SVC7V2PoL1Ne2dtDssTHlGbUJdM8k/SX3LvaeKsnY1THxcouS1Wi8s7l3HLLutOOG8e3SARNk4ntKNOpzlCLfnbP5ks1MIAAAAAAAAAAAAA1v8RMA62ArJawSqL/tvif8A6pnCaeaP0zOKaaaumrNdUz8+b17GeDxU6OfDfig+tNvu58+j8Yss47+Nfi56ukCMiVCpkQISM8JGiPQ2s6NYlqm2srFTTmWeBg5aerIcnUKyU8O72Zkn0joZZ1Usk9SzwGAUldNEbyam65c9d1F2fRvy5cy4p4G8OK9ss/GxlWFjGLS1seaMk9b5cuSM2fPubiu8m/jBOlaJRY2rdsutp17KyNUxk5N2im5SklGKzcpN2il6mHm5blNIXk2kbsYTtMTUqvSnFU4+cu9P5KPuzc6VG3LmQti7FeFTpzd53Up2045Ri2l1S09C4iiHr69VTct9vcKRKwtA80UWGGikNbVWs8KeR9kzJOZg5jKORmpSXsMVUy8LMxdqea1XLwJYZaruu9te2hX1KqONUZOUlk0yz23FO7RqWOqZ25mrHWfTZNWOnbpO+EpeUvbjlYtzSdyd8MNUjDDJTjOmuDvKNpNauNm20276c87G7F0sebl9oADqIAAAAAAAAAABre/G68cbRsrKtTu6cn46wl+l2Xk0mbIA7LZdx+a6+GnTm4VIuM4u0ovVM+wVjuW9O6dHGK77lVK0aiV8uk1+ZfNcjle2N2q+Hk41YKMb92au4S8pfZ2ZbOSfrfxc8ynamgydhsQ0rJ2/zkR1RcXwy8/8ZloRV7PL0J3KWL/dNwrbeZtmzE1Gy0NVow66dS8w2PjGNrmTyMt/FPLnudLXESdtUkVs61jHW2kmssyvhWqVZ8FKEpyfKKu/XovFmWb1pR76j5tTG2XXkbfuDuu4v9rxEe+1+6g/yJr42v4nyXJeLyzbr7lcElWxVpTWcaesYPrJ/ml8l4m6lvHw6vtVOWe+mm7amoV6jllnF+8YnmjXi0mmrM+754b97F8pwt6xun8mivwMcrSz0zKOSWZVZjf6rylJEqlVK6nKx77QgLLtjy6pAVY9OqRNJPaGHEYjhi2yLWxsYfE1oa/tLbKk7LRE8OPKrMcbaxbT2rm0tXm30NbxFZ6q7d7LzeWnhc+47F6vqV1avdNJ58+av09LWN2GPr0uyuunrAYn9nnGUL8dN8cW1k2mu63b9K9G9cz9B0Z3im1a6Tt0uj89bGrucuFJOUfDJp5N56W8uZ37A4mDShGcXKMY8STTaytmuR3qZ2bYeXHWSUACSsAAAAAAAAAAAAADzVpqScZJNPJpq6a8Uz0ANV2puFhat3DipSf8DvG/8j09LGv1/wAN6yf7utTl/MpR+nEdKATnJlP1zKO4uMvnKjb+eX/Al0Nw635qlKPlxSfzSOhAjcJS52tQwe4NFO9WpUqfpT4I+0c/mbNgNn0qMeCjTjCPSKtd9W+b8WSQdmMnxHYADrir3i2f2tLurvwfFHx6x9V87GoU5dDoZq+8Ox3FutSV085xXJ85JdOqKeXDfcTxy0rKdU9uoVqqc0zFisU4q9tNfIyzH8W/Vr2p4r41RV2a1W3jVrRTuVOJ2pKWruXY+Pf1Zjhf1M2ntJzk88iv7YhTq3L7dnditi5Xj3KS1qSWXlFZcT8vc1TUmosy5ZjFLiJZa56L7v0IWNw8Y244tJ5JppeNnmb7U/CSpKXFLFxutGqT/wCeRIw/4Rxd+3xUpJ8oQUb+bk5FUuftust5e9tP3S3ZxNao54fONP4uNxTu9I3vnfo+Xodn3d2WqNNOUUqsl387+ifQz7E2PRwlGNGhHhhH1bfOUpPNt9SeTuEuXtUM8/YABJAAAAAAAAAAAAAAAAAAAAAAAAAAAAAAUm1N26dVuUH2c3zS7rfjH7o1jHbu4qCdqaqL9El9JNM6ECF48alMrHFsTu3im3wYasn/AC2Xvc84XcPHzdnTUF1nOKXtFt/I7WCc6T/lyaLsD8N6NJqeIl20v4V3aa8+cvkvA3inTUUoxSSSsklZJdEloegFdtoAA4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2" name="AutoShape 8" descr="Turn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4" name="AutoShape 10" descr="Turn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6" name="AutoShape 12" descr="http://eofdreams.com/data_images/dreams/turnip/turnip-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72" r="5467" b="6954"/>
          <a:stretch/>
        </p:blipFill>
        <p:spPr>
          <a:xfrm rot="1927846">
            <a:off x="7695122" y="5315656"/>
            <a:ext cx="553106" cy="1376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29600" cy="459280"/>
          </a:xfrm>
        </p:spPr>
        <p:txBody>
          <a:bodyPr anchor="t" anchorCtr="0">
            <a:noAutofit/>
          </a:bodyPr>
          <a:lstStyle/>
          <a:p>
            <a:r>
              <a:rPr lang="en-AU" b="1" dirty="0">
                <a:solidFill>
                  <a:schemeClr val="accent1"/>
                </a:solidFill>
                <a:cs typeface="Mongolian Baiti" pitchFamily="66" charset="0"/>
              </a:rPr>
              <a:t>I can eat the whole plant</a:t>
            </a:r>
            <a:endParaRPr lang="en-AU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1520961" y="1040399"/>
            <a:ext cx="1417500" cy="1260000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320345" y="1364295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accent2"/>
                </a:solidFill>
                <a:cs typeface="Mongolian Baiti" pitchFamily="66" charset="0"/>
              </a:rPr>
              <a:t>Fruits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345" y="2761019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accent2"/>
                </a:solidFill>
                <a:cs typeface="Mongolian Baiti" pitchFamily="66" charset="0"/>
              </a:rPr>
              <a:t>Stems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345" y="4253535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accent2"/>
                </a:solidFill>
                <a:cs typeface="Mongolian Baiti" pitchFamily="66" charset="0"/>
              </a:rPr>
              <a:t>Leaves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345" y="5817977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accent2"/>
                </a:solidFill>
                <a:cs typeface="Mongolian Baiti" pitchFamily="66" charset="0"/>
              </a:rPr>
              <a:t>Roots</a:t>
            </a:r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3151237" y="1040399"/>
            <a:ext cx="1417500" cy="1260000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1520961" y="2479375"/>
            <a:ext cx="1417500" cy="1260000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3151237" y="2479375"/>
            <a:ext cx="1417500" cy="1260000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>
            <a:spLocks noChangeAspect="1"/>
          </p:cNvSpPr>
          <p:nvPr/>
        </p:nvSpPr>
        <p:spPr>
          <a:xfrm>
            <a:off x="1520961" y="3942415"/>
            <a:ext cx="1417500" cy="1260000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>
            <a:spLocks noChangeAspect="1"/>
          </p:cNvSpPr>
          <p:nvPr/>
        </p:nvSpPr>
        <p:spPr>
          <a:xfrm>
            <a:off x="3151237" y="3942415"/>
            <a:ext cx="1417500" cy="1260000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1520961" y="5369229"/>
            <a:ext cx="1417500" cy="1260000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3151237" y="5369229"/>
            <a:ext cx="1417500" cy="1260000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/>
          <p:cNvSpPr>
            <a:spLocks noChangeAspect="1"/>
          </p:cNvSpPr>
          <p:nvPr/>
        </p:nvSpPr>
        <p:spPr>
          <a:xfrm>
            <a:off x="5540909" y="1059675"/>
            <a:ext cx="1417500" cy="1260001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5540909" y="2494586"/>
            <a:ext cx="1417500" cy="1260001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7257863" y="2477954"/>
            <a:ext cx="1417500" cy="1260001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3" name="Picture 2" descr="http://www.bonappetit.com/wp-content/uploads/2010/04/ttar_leek_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18302">
            <a:off x="5673091" y="3950535"/>
            <a:ext cx="995451" cy="143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>
            <a:spLocks noChangeAspect="1"/>
          </p:cNvSpPr>
          <p:nvPr/>
        </p:nvSpPr>
        <p:spPr>
          <a:xfrm>
            <a:off x="5530178" y="3903284"/>
            <a:ext cx="1417500" cy="1260001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/>
          <p:cNvSpPr>
            <a:spLocks noChangeAspect="1"/>
          </p:cNvSpPr>
          <p:nvPr/>
        </p:nvSpPr>
        <p:spPr>
          <a:xfrm>
            <a:off x="5533610" y="5330098"/>
            <a:ext cx="1417500" cy="1260001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Rectangle 41"/>
          <p:cNvSpPr>
            <a:spLocks noChangeAspect="1"/>
          </p:cNvSpPr>
          <p:nvPr/>
        </p:nvSpPr>
        <p:spPr>
          <a:xfrm>
            <a:off x="7275772" y="5330098"/>
            <a:ext cx="1418401" cy="1259999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>
            <a:spLocks noChangeAspect="1"/>
          </p:cNvSpPr>
          <p:nvPr/>
        </p:nvSpPr>
        <p:spPr>
          <a:xfrm>
            <a:off x="7247493" y="1046319"/>
            <a:ext cx="1417500" cy="1260001"/>
          </a:xfrm>
          <a:prstGeom prst="rect">
            <a:avLst/>
          </a:prstGeom>
          <a:noFill/>
          <a:ln w="31750" cap="flat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Rectangle 54"/>
          <p:cNvSpPr/>
          <p:nvPr/>
        </p:nvSpPr>
        <p:spPr>
          <a:xfrm>
            <a:off x="4878525" y="1018833"/>
            <a:ext cx="360040" cy="56166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506" y="1123149"/>
            <a:ext cx="1224137" cy="1106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4313" y="2564904"/>
            <a:ext cx="963860" cy="1140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28846">
            <a:off x="7479071" y="3981973"/>
            <a:ext cx="978346" cy="1096834"/>
          </a:xfrm>
          <a:prstGeom prst="snip2Diag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838" y="1993407"/>
            <a:ext cx="1444823" cy="1889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319" r="930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686" y="5258090"/>
            <a:ext cx="1770676" cy="12961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369" y="141318"/>
            <a:ext cx="2098875" cy="2740680"/>
          </a:xfrm>
          <a:prstGeom prst="rect">
            <a:avLst/>
          </a:prstGeom>
        </p:spPr>
      </p:pic>
      <p:sp>
        <p:nvSpPr>
          <p:cNvPr id="40" name="Rectangle 39"/>
          <p:cNvSpPr>
            <a:spLocks noChangeAspect="1"/>
          </p:cNvSpPr>
          <p:nvPr/>
        </p:nvSpPr>
        <p:spPr>
          <a:xfrm>
            <a:off x="7275772" y="3903284"/>
            <a:ext cx="1417500" cy="1260001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63021" y="2690336"/>
            <a:ext cx="401795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Lesson 3: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The</a:t>
            </a:r>
            <a:r>
              <a:rPr kumimoji="0" lang="en-AU" sz="4500" b="1" i="0" u="none" strike="noStrike" cap="none" normalizeH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basic tastes</a:t>
            </a:r>
            <a:endParaRPr kumimoji="0" lang="en-AU" sz="45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6347048" cy="473558"/>
          </a:xfrm>
        </p:spPr>
        <p:txBody>
          <a:bodyPr anchor="t" anchorCtr="0">
            <a:normAutofit fontScale="90000"/>
          </a:bodyPr>
          <a:lstStyle/>
          <a:p>
            <a:r>
              <a:rPr lang="en-AU" b="1" dirty="0">
                <a:solidFill>
                  <a:schemeClr val="accent1"/>
                </a:solidFill>
              </a:rPr>
              <a:t>What do you taste?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827584" y="2848173"/>
            <a:ext cx="5313363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25" name="Group 27"/>
          <p:cNvGrpSpPr>
            <a:grpSpLocks/>
          </p:cNvGrpSpPr>
          <p:nvPr/>
        </p:nvGrpSpPr>
        <p:grpSpPr bwMode="auto">
          <a:xfrm>
            <a:off x="1977380" y="1976189"/>
            <a:ext cx="342900" cy="357188"/>
            <a:chOff x="952" y="1074"/>
            <a:chExt cx="216" cy="225"/>
          </a:xfrm>
        </p:grpSpPr>
        <p:sp>
          <p:nvSpPr>
            <p:cNvPr id="97285" name="Rectangle 25"/>
            <p:cNvSpPr>
              <a:spLocks noChangeArrowheads="1"/>
            </p:cNvSpPr>
            <p:nvPr/>
          </p:nvSpPr>
          <p:spPr bwMode="auto">
            <a:xfrm>
              <a:off x="952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286" name="Rectangle 26"/>
            <p:cNvSpPr>
              <a:spLocks noChangeArrowheads="1"/>
            </p:cNvSpPr>
            <p:nvPr/>
          </p:nvSpPr>
          <p:spPr bwMode="auto">
            <a:xfrm>
              <a:off x="952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2967980" y="1988095"/>
            <a:ext cx="342900" cy="333376"/>
            <a:chOff x="1528" y="1089"/>
            <a:chExt cx="216" cy="210"/>
          </a:xfrm>
        </p:grpSpPr>
        <p:sp>
          <p:nvSpPr>
            <p:cNvPr id="97283" name="Rectangle 28"/>
            <p:cNvSpPr>
              <a:spLocks noChangeArrowheads="1"/>
            </p:cNvSpPr>
            <p:nvPr/>
          </p:nvSpPr>
          <p:spPr bwMode="auto">
            <a:xfrm>
              <a:off x="1528" y="1089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284" name="Rectangle 29"/>
            <p:cNvSpPr>
              <a:spLocks noChangeArrowheads="1"/>
            </p:cNvSpPr>
            <p:nvPr/>
          </p:nvSpPr>
          <p:spPr bwMode="auto">
            <a:xfrm>
              <a:off x="1528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3958580" y="1976189"/>
            <a:ext cx="342900" cy="357188"/>
            <a:chOff x="2176" y="1074"/>
            <a:chExt cx="216" cy="225"/>
          </a:xfrm>
        </p:grpSpPr>
        <p:sp>
          <p:nvSpPr>
            <p:cNvPr id="97281" name="Rectangle 31"/>
            <p:cNvSpPr>
              <a:spLocks noChangeArrowheads="1"/>
            </p:cNvSpPr>
            <p:nvPr/>
          </p:nvSpPr>
          <p:spPr bwMode="auto">
            <a:xfrm>
              <a:off x="2176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282" name="Rectangle 32"/>
            <p:cNvSpPr>
              <a:spLocks noChangeArrowheads="1"/>
            </p:cNvSpPr>
            <p:nvPr/>
          </p:nvSpPr>
          <p:spPr bwMode="auto">
            <a:xfrm>
              <a:off x="2176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8" name="Group 36"/>
          <p:cNvGrpSpPr>
            <a:grpSpLocks/>
          </p:cNvGrpSpPr>
          <p:nvPr/>
        </p:nvGrpSpPr>
        <p:grpSpPr bwMode="auto">
          <a:xfrm>
            <a:off x="4949180" y="1976189"/>
            <a:ext cx="342900" cy="357188"/>
            <a:chOff x="2824" y="1074"/>
            <a:chExt cx="216" cy="225"/>
          </a:xfrm>
        </p:grpSpPr>
        <p:sp>
          <p:nvSpPr>
            <p:cNvPr id="31" name="Rectangle 34"/>
            <p:cNvSpPr>
              <a:spLocks noChangeArrowheads="1"/>
            </p:cNvSpPr>
            <p:nvPr/>
          </p:nvSpPr>
          <p:spPr bwMode="auto">
            <a:xfrm>
              <a:off x="2824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280" name="Rectangle 35"/>
            <p:cNvSpPr>
              <a:spLocks noChangeArrowheads="1"/>
            </p:cNvSpPr>
            <p:nvPr/>
          </p:nvSpPr>
          <p:spPr bwMode="auto">
            <a:xfrm>
              <a:off x="2824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97408" name="Multiply 97407"/>
          <p:cNvSpPr/>
          <p:nvPr/>
        </p:nvSpPr>
        <p:spPr>
          <a:xfrm>
            <a:off x="5761290" y="2004765"/>
            <a:ext cx="287337" cy="300037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7" name="Rectangle 24"/>
          <p:cNvSpPr>
            <a:spLocks noChangeArrowheads="1"/>
          </p:cNvSpPr>
          <p:nvPr/>
        </p:nvSpPr>
        <p:spPr bwMode="auto">
          <a:xfrm>
            <a:off x="827584" y="4000301"/>
            <a:ext cx="5313362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178" name="Group 27"/>
          <p:cNvGrpSpPr>
            <a:grpSpLocks/>
          </p:cNvGrpSpPr>
          <p:nvPr/>
        </p:nvGrpSpPr>
        <p:grpSpPr bwMode="auto">
          <a:xfrm>
            <a:off x="1977380" y="3140968"/>
            <a:ext cx="342900" cy="357188"/>
            <a:chOff x="952" y="1074"/>
            <a:chExt cx="216" cy="225"/>
          </a:xfrm>
        </p:grpSpPr>
        <p:sp>
          <p:nvSpPr>
            <p:cNvPr id="188" name="Rectangle 25"/>
            <p:cNvSpPr>
              <a:spLocks noChangeArrowheads="1"/>
            </p:cNvSpPr>
            <p:nvPr/>
          </p:nvSpPr>
          <p:spPr bwMode="auto">
            <a:xfrm>
              <a:off x="952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9" name="Rectangle 26"/>
            <p:cNvSpPr>
              <a:spLocks noChangeArrowheads="1"/>
            </p:cNvSpPr>
            <p:nvPr/>
          </p:nvSpPr>
          <p:spPr bwMode="auto">
            <a:xfrm>
              <a:off x="952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79" name="Group 30"/>
          <p:cNvGrpSpPr>
            <a:grpSpLocks/>
          </p:cNvGrpSpPr>
          <p:nvPr/>
        </p:nvGrpSpPr>
        <p:grpSpPr bwMode="auto">
          <a:xfrm>
            <a:off x="2967980" y="3152875"/>
            <a:ext cx="342900" cy="333375"/>
            <a:chOff x="1528" y="1089"/>
            <a:chExt cx="216" cy="210"/>
          </a:xfrm>
        </p:grpSpPr>
        <p:sp>
          <p:nvSpPr>
            <p:cNvPr id="186" name="Rectangle 28"/>
            <p:cNvSpPr>
              <a:spLocks noChangeArrowheads="1"/>
            </p:cNvSpPr>
            <p:nvPr/>
          </p:nvSpPr>
          <p:spPr bwMode="auto">
            <a:xfrm>
              <a:off x="1528" y="1089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7" name="Rectangle 29"/>
            <p:cNvSpPr>
              <a:spLocks noChangeArrowheads="1"/>
            </p:cNvSpPr>
            <p:nvPr/>
          </p:nvSpPr>
          <p:spPr bwMode="auto">
            <a:xfrm>
              <a:off x="1528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80" name="Group 33"/>
          <p:cNvGrpSpPr>
            <a:grpSpLocks/>
          </p:cNvGrpSpPr>
          <p:nvPr/>
        </p:nvGrpSpPr>
        <p:grpSpPr bwMode="auto">
          <a:xfrm>
            <a:off x="3958580" y="3140968"/>
            <a:ext cx="342900" cy="357188"/>
            <a:chOff x="2176" y="1074"/>
            <a:chExt cx="216" cy="225"/>
          </a:xfrm>
        </p:grpSpPr>
        <p:sp>
          <p:nvSpPr>
            <p:cNvPr id="184" name="Rectangle 31"/>
            <p:cNvSpPr>
              <a:spLocks noChangeArrowheads="1"/>
            </p:cNvSpPr>
            <p:nvPr/>
          </p:nvSpPr>
          <p:spPr bwMode="auto">
            <a:xfrm>
              <a:off x="2176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5" name="Rectangle 32"/>
            <p:cNvSpPr>
              <a:spLocks noChangeArrowheads="1"/>
            </p:cNvSpPr>
            <p:nvPr/>
          </p:nvSpPr>
          <p:spPr bwMode="auto">
            <a:xfrm>
              <a:off x="2176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81" name="Group 36"/>
          <p:cNvGrpSpPr>
            <a:grpSpLocks/>
          </p:cNvGrpSpPr>
          <p:nvPr/>
        </p:nvGrpSpPr>
        <p:grpSpPr bwMode="auto">
          <a:xfrm>
            <a:off x="4949180" y="3140968"/>
            <a:ext cx="342900" cy="357188"/>
            <a:chOff x="2824" y="1074"/>
            <a:chExt cx="216" cy="225"/>
          </a:xfrm>
        </p:grpSpPr>
        <p:sp>
          <p:nvSpPr>
            <p:cNvPr id="182" name="Rectangle 34"/>
            <p:cNvSpPr>
              <a:spLocks noChangeArrowheads="1"/>
            </p:cNvSpPr>
            <p:nvPr/>
          </p:nvSpPr>
          <p:spPr bwMode="auto">
            <a:xfrm>
              <a:off x="2824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3" name="Rectangle 35"/>
            <p:cNvSpPr>
              <a:spLocks noChangeArrowheads="1"/>
            </p:cNvSpPr>
            <p:nvPr/>
          </p:nvSpPr>
          <p:spPr bwMode="auto">
            <a:xfrm>
              <a:off x="2824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190" name="Multiply 189"/>
          <p:cNvSpPr/>
          <p:nvPr/>
        </p:nvSpPr>
        <p:spPr>
          <a:xfrm>
            <a:off x="5761290" y="3177884"/>
            <a:ext cx="287337" cy="300037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7" name="Rectangle 24"/>
          <p:cNvSpPr>
            <a:spLocks noChangeArrowheads="1"/>
          </p:cNvSpPr>
          <p:nvPr/>
        </p:nvSpPr>
        <p:spPr bwMode="auto">
          <a:xfrm>
            <a:off x="827584" y="5152429"/>
            <a:ext cx="5313362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208" name="Group 27"/>
          <p:cNvGrpSpPr>
            <a:grpSpLocks/>
          </p:cNvGrpSpPr>
          <p:nvPr/>
        </p:nvGrpSpPr>
        <p:grpSpPr bwMode="auto">
          <a:xfrm>
            <a:off x="1977380" y="4307062"/>
            <a:ext cx="342900" cy="357188"/>
            <a:chOff x="952" y="1074"/>
            <a:chExt cx="216" cy="225"/>
          </a:xfrm>
        </p:grpSpPr>
        <p:sp>
          <p:nvSpPr>
            <p:cNvPr id="218" name="Rectangle 25"/>
            <p:cNvSpPr>
              <a:spLocks noChangeArrowheads="1"/>
            </p:cNvSpPr>
            <p:nvPr/>
          </p:nvSpPr>
          <p:spPr bwMode="auto">
            <a:xfrm>
              <a:off x="952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9" name="Rectangle 26"/>
            <p:cNvSpPr>
              <a:spLocks noChangeArrowheads="1"/>
            </p:cNvSpPr>
            <p:nvPr/>
          </p:nvSpPr>
          <p:spPr bwMode="auto">
            <a:xfrm>
              <a:off x="952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09" name="Group 30"/>
          <p:cNvGrpSpPr>
            <a:grpSpLocks/>
          </p:cNvGrpSpPr>
          <p:nvPr/>
        </p:nvGrpSpPr>
        <p:grpSpPr bwMode="auto">
          <a:xfrm>
            <a:off x="2967980" y="4318969"/>
            <a:ext cx="342900" cy="333375"/>
            <a:chOff x="1528" y="1089"/>
            <a:chExt cx="216" cy="210"/>
          </a:xfrm>
        </p:grpSpPr>
        <p:sp>
          <p:nvSpPr>
            <p:cNvPr id="216" name="Rectangle 28"/>
            <p:cNvSpPr>
              <a:spLocks noChangeArrowheads="1"/>
            </p:cNvSpPr>
            <p:nvPr/>
          </p:nvSpPr>
          <p:spPr bwMode="auto">
            <a:xfrm>
              <a:off x="1528" y="1089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7" name="Rectangle 29"/>
            <p:cNvSpPr>
              <a:spLocks noChangeArrowheads="1"/>
            </p:cNvSpPr>
            <p:nvPr/>
          </p:nvSpPr>
          <p:spPr bwMode="auto">
            <a:xfrm>
              <a:off x="1528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10" name="Group 33"/>
          <p:cNvGrpSpPr>
            <a:grpSpLocks/>
          </p:cNvGrpSpPr>
          <p:nvPr/>
        </p:nvGrpSpPr>
        <p:grpSpPr bwMode="auto">
          <a:xfrm>
            <a:off x="3958580" y="4307062"/>
            <a:ext cx="342900" cy="357188"/>
            <a:chOff x="2176" y="1074"/>
            <a:chExt cx="216" cy="225"/>
          </a:xfrm>
        </p:grpSpPr>
        <p:sp>
          <p:nvSpPr>
            <p:cNvPr id="214" name="Rectangle 31"/>
            <p:cNvSpPr>
              <a:spLocks noChangeArrowheads="1"/>
            </p:cNvSpPr>
            <p:nvPr/>
          </p:nvSpPr>
          <p:spPr bwMode="auto">
            <a:xfrm>
              <a:off x="2176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5" name="Rectangle 32"/>
            <p:cNvSpPr>
              <a:spLocks noChangeArrowheads="1"/>
            </p:cNvSpPr>
            <p:nvPr/>
          </p:nvSpPr>
          <p:spPr bwMode="auto">
            <a:xfrm>
              <a:off x="2176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11" name="Group 36"/>
          <p:cNvGrpSpPr>
            <a:grpSpLocks/>
          </p:cNvGrpSpPr>
          <p:nvPr/>
        </p:nvGrpSpPr>
        <p:grpSpPr bwMode="auto">
          <a:xfrm>
            <a:off x="4949180" y="4307062"/>
            <a:ext cx="342900" cy="357188"/>
            <a:chOff x="2824" y="1074"/>
            <a:chExt cx="216" cy="225"/>
          </a:xfrm>
        </p:grpSpPr>
        <p:sp>
          <p:nvSpPr>
            <p:cNvPr id="212" name="Rectangle 34"/>
            <p:cNvSpPr>
              <a:spLocks noChangeArrowheads="1"/>
            </p:cNvSpPr>
            <p:nvPr/>
          </p:nvSpPr>
          <p:spPr bwMode="auto">
            <a:xfrm>
              <a:off x="2824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3" name="Rectangle 35"/>
            <p:cNvSpPr>
              <a:spLocks noChangeArrowheads="1"/>
            </p:cNvSpPr>
            <p:nvPr/>
          </p:nvSpPr>
          <p:spPr bwMode="auto">
            <a:xfrm>
              <a:off x="2824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220" name="Multiply 219"/>
          <p:cNvSpPr/>
          <p:nvPr/>
        </p:nvSpPr>
        <p:spPr>
          <a:xfrm>
            <a:off x="5761290" y="4353099"/>
            <a:ext cx="287337" cy="300037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1" name="Rectangle 18"/>
          <p:cNvSpPr>
            <a:spLocks noChangeArrowheads="1"/>
          </p:cNvSpPr>
          <p:nvPr/>
        </p:nvSpPr>
        <p:spPr bwMode="auto">
          <a:xfrm>
            <a:off x="1987699" y="5878414"/>
            <a:ext cx="3222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Sweet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37" name="Rectangle 24"/>
          <p:cNvSpPr>
            <a:spLocks noChangeArrowheads="1"/>
          </p:cNvSpPr>
          <p:nvPr/>
        </p:nvSpPr>
        <p:spPr bwMode="auto">
          <a:xfrm>
            <a:off x="827584" y="6295665"/>
            <a:ext cx="5313362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238" name="Group 27"/>
          <p:cNvGrpSpPr>
            <a:grpSpLocks/>
          </p:cNvGrpSpPr>
          <p:nvPr/>
        </p:nvGrpSpPr>
        <p:grpSpPr bwMode="auto">
          <a:xfrm>
            <a:off x="1977380" y="5456338"/>
            <a:ext cx="342900" cy="357188"/>
            <a:chOff x="952" y="1074"/>
            <a:chExt cx="216" cy="225"/>
          </a:xfrm>
        </p:grpSpPr>
        <p:sp>
          <p:nvSpPr>
            <p:cNvPr id="248" name="Rectangle 25"/>
            <p:cNvSpPr>
              <a:spLocks noChangeArrowheads="1"/>
            </p:cNvSpPr>
            <p:nvPr/>
          </p:nvSpPr>
          <p:spPr bwMode="auto">
            <a:xfrm>
              <a:off x="952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9" name="Rectangle 26"/>
            <p:cNvSpPr>
              <a:spLocks noChangeArrowheads="1"/>
            </p:cNvSpPr>
            <p:nvPr/>
          </p:nvSpPr>
          <p:spPr bwMode="auto">
            <a:xfrm>
              <a:off x="952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39" name="Group 30"/>
          <p:cNvGrpSpPr>
            <a:grpSpLocks/>
          </p:cNvGrpSpPr>
          <p:nvPr/>
        </p:nvGrpSpPr>
        <p:grpSpPr bwMode="auto">
          <a:xfrm>
            <a:off x="2967980" y="5468245"/>
            <a:ext cx="342900" cy="333375"/>
            <a:chOff x="1528" y="1089"/>
            <a:chExt cx="216" cy="210"/>
          </a:xfrm>
        </p:grpSpPr>
        <p:sp>
          <p:nvSpPr>
            <p:cNvPr id="246" name="Rectangle 28"/>
            <p:cNvSpPr>
              <a:spLocks noChangeArrowheads="1"/>
            </p:cNvSpPr>
            <p:nvPr/>
          </p:nvSpPr>
          <p:spPr bwMode="auto">
            <a:xfrm>
              <a:off x="1528" y="1089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7" name="Rectangle 29"/>
            <p:cNvSpPr>
              <a:spLocks noChangeArrowheads="1"/>
            </p:cNvSpPr>
            <p:nvPr/>
          </p:nvSpPr>
          <p:spPr bwMode="auto">
            <a:xfrm>
              <a:off x="1528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40" name="Group 33"/>
          <p:cNvGrpSpPr>
            <a:grpSpLocks/>
          </p:cNvGrpSpPr>
          <p:nvPr/>
        </p:nvGrpSpPr>
        <p:grpSpPr bwMode="auto">
          <a:xfrm>
            <a:off x="3958580" y="5456338"/>
            <a:ext cx="342900" cy="357188"/>
            <a:chOff x="2176" y="1074"/>
            <a:chExt cx="216" cy="225"/>
          </a:xfrm>
        </p:grpSpPr>
        <p:sp>
          <p:nvSpPr>
            <p:cNvPr id="244" name="Rectangle 31"/>
            <p:cNvSpPr>
              <a:spLocks noChangeArrowheads="1"/>
            </p:cNvSpPr>
            <p:nvPr/>
          </p:nvSpPr>
          <p:spPr bwMode="auto">
            <a:xfrm>
              <a:off x="2176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5" name="Rectangle 32"/>
            <p:cNvSpPr>
              <a:spLocks noChangeArrowheads="1"/>
            </p:cNvSpPr>
            <p:nvPr/>
          </p:nvSpPr>
          <p:spPr bwMode="auto">
            <a:xfrm>
              <a:off x="2176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41" name="Group 36"/>
          <p:cNvGrpSpPr>
            <a:grpSpLocks/>
          </p:cNvGrpSpPr>
          <p:nvPr/>
        </p:nvGrpSpPr>
        <p:grpSpPr bwMode="auto">
          <a:xfrm>
            <a:off x="4949180" y="5456338"/>
            <a:ext cx="342900" cy="357188"/>
            <a:chOff x="2824" y="1074"/>
            <a:chExt cx="216" cy="225"/>
          </a:xfrm>
        </p:grpSpPr>
        <p:sp>
          <p:nvSpPr>
            <p:cNvPr id="242" name="Rectangle 34"/>
            <p:cNvSpPr>
              <a:spLocks noChangeArrowheads="1"/>
            </p:cNvSpPr>
            <p:nvPr/>
          </p:nvSpPr>
          <p:spPr bwMode="auto">
            <a:xfrm>
              <a:off x="2824" y="1074"/>
              <a:ext cx="216" cy="2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3" name="Rectangle 35"/>
            <p:cNvSpPr>
              <a:spLocks noChangeArrowheads="1"/>
            </p:cNvSpPr>
            <p:nvPr/>
          </p:nvSpPr>
          <p:spPr bwMode="auto">
            <a:xfrm>
              <a:off x="2824" y="1089"/>
              <a:ext cx="216" cy="2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140" name="Rectangle 18">
            <a:extLst>
              <a:ext uri="{FF2B5EF4-FFF2-40B4-BE49-F238E27FC236}">
                <a16:creationId xmlns:a16="http://schemas.microsoft.com/office/drawing/2014/main" id="{2A429C08-38A8-2442-BA8E-EAE7E0618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247" y="5878414"/>
            <a:ext cx="2381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Sour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1" name="Rectangle 18">
            <a:extLst>
              <a:ext uri="{FF2B5EF4-FFF2-40B4-BE49-F238E27FC236}">
                <a16:creationId xmlns:a16="http://schemas.microsoft.com/office/drawing/2014/main" id="{47742A31-F666-C64B-AB4B-DCFE2716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218" y="5878414"/>
            <a:ext cx="2508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Salty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2" name="Rectangle 18">
            <a:extLst>
              <a:ext uri="{FF2B5EF4-FFF2-40B4-BE49-F238E27FC236}">
                <a16:creationId xmlns:a16="http://schemas.microsoft.com/office/drawing/2014/main" id="{DB8E3ED5-3491-A443-B8C9-ED8A9B7DE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2658" y="5878414"/>
            <a:ext cx="2952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Bitter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50" name="Multiply 249"/>
          <p:cNvSpPr/>
          <p:nvPr/>
        </p:nvSpPr>
        <p:spPr>
          <a:xfrm>
            <a:off x="5761290" y="5484914"/>
            <a:ext cx="287337" cy="300037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7411" name="Picture 974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71" y="1794520"/>
            <a:ext cx="685800" cy="914400"/>
          </a:xfrm>
          <a:prstGeom prst="rect">
            <a:avLst/>
          </a:prstGeom>
        </p:spPr>
      </p:pic>
      <p:sp>
        <p:nvSpPr>
          <p:cNvPr id="97412" name="Rectangle 97411"/>
          <p:cNvSpPr/>
          <p:nvPr/>
        </p:nvSpPr>
        <p:spPr>
          <a:xfrm flipH="1">
            <a:off x="1088483" y="1769143"/>
            <a:ext cx="2244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chemeClr val="accent2"/>
                </a:solidFill>
              </a:rPr>
              <a:t>1</a:t>
            </a:r>
          </a:p>
        </p:txBody>
      </p:sp>
      <p:pic>
        <p:nvPicPr>
          <p:cNvPr id="255" name="Picture 2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957762"/>
            <a:ext cx="685800" cy="914400"/>
          </a:xfrm>
          <a:prstGeom prst="rect">
            <a:avLst/>
          </a:prstGeom>
        </p:spPr>
      </p:pic>
      <p:sp>
        <p:nvSpPr>
          <p:cNvPr id="256" name="Rectangle 255"/>
          <p:cNvSpPr/>
          <p:nvPr/>
        </p:nvSpPr>
        <p:spPr>
          <a:xfrm flipH="1">
            <a:off x="1070896" y="2932385"/>
            <a:ext cx="2244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chemeClr val="accent2"/>
                </a:solidFill>
              </a:rPr>
              <a:t>2</a:t>
            </a:r>
          </a:p>
        </p:txBody>
      </p:sp>
      <p:pic>
        <p:nvPicPr>
          <p:cNvPr id="257" name="Picture 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109890"/>
            <a:ext cx="685800" cy="914400"/>
          </a:xfrm>
          <a:prstGeom prst="rect">
            <a:avLst/>
          </a:prstGeom>
        </p:spPr>
      </p:pic>
      <p:sp>
        <p:nvSpPr>
          <p:cNvPr id="258" name="Rectangle 257"/>
          <p:cNvSpPr/>
          <p:nvPr/>
        </p:nvSpPr>
        <p:spPr>
          <a:xfrm flipH="1">
            <a:off x="1070896" y="4084513"/>
            <a:ext cx="2244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chemeClr val="accent2"/>
                </a:solidFill>
              </a:rPr>
              <a:t>3</a:t>
            </a:r>
          </a:p>
        </p:txBody>
      </p:sp>
      <p:pic>
        <p:nvPicPr>
          <p:cNvPr id="259" name="Picture 2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265691"/>
            <a:ext cx="685800" cy="914400"/>
          </a:xfrm>
          <a:prstGeom prst="rect">
            <a:avLst/>
          </a:prstGeom>
        </p:spPr>
      </p:pic>
      <p:sp>
        <p:nvSpPr>
          <p:cNvPr id="260" name="Rectangle 259"/>
          <p:cNvSpPr/>
          <p:nvPr/>
        </p:nvSpPr>
        <p:spPr>
          <a:xfrm flipH="1">
            <a:off x="1070896" y="5240314"/>
            <a:ext cx="2244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6886266" y="2313852"/>
            <a:ext cx="4507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100" dirty="0">
                <a:solidFill>
                  <a:srgbClr val="000000"/>
                </a:solidFill>
              </a:rPr>
              <a:t>Sour</a:t>
            </a:r>
            <a:endParaRPr lang="en-AU" sz="1100" dirty="0"/>
          </a:p>
        </p:txBody>
      </p:sp>
      <p:sp>
        <p:nvSpPr>
          <p:cNvPr id="129" name="Rectangle 34"/>
          <p:cNvSpPr>
            <a:spLocks noChangeArrowheads="1"/>
          </p:cNvSpPr>
          <p:nvPr/>
        </p:nvSpPr>
        <p:spPr bwMode="auto">
          <a:xfrm>
            <a:off x="6940198" y="1988096"/>
            <a:ext cx="342900" cy="3333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30" name="Multiply 129"/>
          <p:cNvSpPr/>
          <p:nvPr/>
        </p:nvSpPr>
        <p:spPr>
          <a:xfrm>
            <a:off x="6967980" y="2004765"/>
            <a:ext cx="287337" cy="300037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1" name="Rectangle 130"/>
          <p:cNvSpPr/>
          <p:nvPr/>
        </p:nvSpPr>
        <p:spPr>
          <a:xfrm>
            <a:off x="6842985" y="3498156"/>
            <a:ext cx="5373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100" dirty="0">
                <a:solidFill>
                  <a:srgbClr val="000000"/>
                </a:solidFill>
              </a:rPr>
              <a:t>Sweet</a:t>
            </a:r>
            <a:endParaRPr lang="en-AU" sz="1100" dirty="0"/>
          </a:p>
        </p:txBody>
      </p:sp>
      <p:sp>
        <p:nvSpPr>
          <p:cNvPr id="132" name="Rectangle 34"/>
          <p:cNvSpPr>
            <a:spLocks noChangeArrowheads="1"/>
          </p:cNvSpPr>
          <p:nvPr/>
        </p:nvSpPr>
        <p:spPr bwMode="auto">
          <a:xfrm>
            <a:off x="6940198" y="3157637"/>
            <a:ext cx="342900" cy="3333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33" name="Multiply 132"/>
          <p:cNvSpPr/>
          <p:nvPr/>
        </p:nvSpPr>
        <p:spPr>
          <a:xfrm>
            <a:off x="6967980" y="3174306"/>
            <a:ext cx="287337" cy="300037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4" name="Rectangle 133"/>
          <p:cNvSpPr/>
          <p:nvPr/>
        </p:nvSpPr>
        <p:spPr>
          <a:xfrm>
            <a:off x="6875045" y="4673946"/>
            <a:ext cx="4732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100" dirty="0">
                <a:solidFill>
                  <a:srgbClr val="000000"/>
                </a:solidFill>
              </a:rPr>
              <a:t>Salty</a:t>
            </a:r>
            <a:endParaRPr lang="en-AU" sz="1100" dirty="0"/>
          </a:p>
        </p:txBody>
      </p:sp>
      <p:sp>
        <p:nvSpPr>
          <p:cNvPr id="135" name="Rectangle 34"/>
          <p:cNvSpPr>
            <a:spLocks noChangeArrowheads="1"/>
          </p:cNvSpPr>
          <p:nvPr/>
        </p:nvSpPr>
        <p:spPr bwMode="auto">
          <a:xfrm>
            <a:off x="6940198" y="4336430"/>
            <a:ext cx="342900" cy="3333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36" name="Multiply 135"/>
          <p:cNvSpPr/>
          <p:nvPr/>
        </p:nvSpPr>
        <p:spPr>
          <a:xfrm>
            <a:off x="6967980" y="4353099"/>
            <a:ext cx="287337" cy="300037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7" name="Rectangle 136"/>
          <p:cNvSpPr/>
          <p:nvPr/>
        </p:nvSpPr>
        <p:spPr>
          <a:xfrm>
            <a:off x="6859816" y="5811392"/>
            <a:ext cx="5036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100" dirty="0">
                <a:solidFill>
                  <a:srgbClr val="000000"/>
                </a:solidFill>
              </a:rPr>
              <a:t>Bitter</a:t>
            </a:r>
            <a:endParaRPr lang="en-AU" sz="1100" dirty="0"/>
          </a:p>
        </p:txBody>
      </p:sp>
      <p:sp>
        <p:nvSpPr>
          <p:cNvPr id="138" name="Rectangle 34"/>
          <p:cNvSpPr>
            <a:spLocks noChangeArrowheads="1"/>
          </p:cNvSpPr>
          <p:nvPr/>
        </p:nvSpPr>
        <p:spPr bwMode="auto">
          <a:xfrm>
            <a:off x="6940198" y="5468245"/>
            <a:ext cx="342900" cy="3333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39" name="Multiply 138"/>
          <p:cNvSpPr/>
          <p:nvPr/>
        </p:nvSpPr>
        <p:spPr>
          <a:xfrm>
            <a:off x="6967980" y="5484914"/>
            <a:ext cx="287337" cy="300037"/>
          </a:xfrm>
          <a:prstGeom prst="mathMultipl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372200" y="126876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accent2"/>
                </a:solidFill>
                <a:cs typeface="Times New Roman" panose="02020603050405020304" pitchFamily="18" charset="0"/>
              </a:rPr>
              <a:t>Answer</a:t>
            </a:r>
          </a:p>
        </p:txBody>
      </p:sp>
      <p:sp>
        <p:nvSpPr>
          <p:cNvPr id="143" name="Rectangle 18">
            <a:extLst>
              <a:ext uri="{FF2B5EF4-FFF2-40B4-BE49-F238E27FC236}">
                <a16:creationId xmlns:a16="http://schemas.microsoft.com/office/drawing/2014/main" id="{DAA5DF2C-9D85-2D4F-AF1C-E941708BE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699" y="4726286"/>
            <a:ext cx="3222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Sweet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4" name="Rectangle 18">
            <a:extLst>
              <a:ext uri="{FF2B5EF4-FFF2-40B4-BE49-F238E27FC236}">
                <a16:creationId xmlns:a16="http://schemas.microsoft.com/office/drawing/2014/main" id="{7E5D2AEE-0FC1-EC48-AE8E-4D6BEC3A7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247" y="4726286"/>
            <a:ext cx="2381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Sour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5" name="Rectangle 18">
            <a:extLst>
              <a:ext uri="{FF2B5EF4-FFF2-40B4-BE49-F238E27FC236}">
                <a16:creationId xmlns:a16="http://schemas.microsoft.com/office/drawing/2014/main" id="{3A31175C-F58B-DE45-81BA-3DA074EF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218" y="4726286"/>
            <a:ext cx="2508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Salty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6" name="Rectangle 18">
            <a:extLst>
              <a:ext uri="{FF2B5EF4-FFF2-40B4-BE49-F238E27FC236}">
                <a16:creationId xmlns:a16="http://schemas.microsoft.com/office/drawing/2014/main" id="{329C179A-8AF1-6F41-B2DE-5DAE36249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2658" y="4726286"/>
            <a:ext cx="2952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Bitter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7" name="Rectangle 18">
            <a:extLst>
              <a:ext uri="{FF2B5EF4-FFF2-40B4-BE49-F238E27FC236}">
                <a16:creationId xmlns:a16="http://schemas.microsoft.com/office/drawing/2014/main" id="{F49B97FE-734F-A741-801F-3C0422970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699" y="3549437"/>
            <a:ext cx="3222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Sweet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8" name="Rectangle 18">
            <a:extLst>
              <a:ext uri="{FF2B5EF4-FFF2-40B4-BE49-F238E27FC236}">
                <a16:creationId xmlns:a16="http://schemas.microsoft.com/office/drawing/2014/main" id="{E09B4E92-FCFC-B849-A76E-4A4B76F0C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247" y="3549437"/>
            <a:ext cx="2381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Sour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9" name="Rectangle 18">
            <a:extLst>
              <a:ext uri="{FF2B5EF4-FFF2-40B4-BE49-F238E27FC236}">
                <a16:creationId xmlns:a16="http://schemas.microsoft.com/office/drawing/2014/main" id="{8135C456-86FA-6C41-8187-68472164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218" y="3549437"/>
            <a:ext cx="2508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Salty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0" name="Rectangle 18">
            <a:extLst>
              <a:ext uri="{FF2B5EF4-FFF2-40B4-BE49-F238E27FC236}">
                <a16:creationId xmlns:a16="http://schemas.microsoft.com/office/drawing/2014/main" id="{DD499722-0794-A745-A811-D89F06F6E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2658" y="3549437"/>
            <a:ext cx="2952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Bitter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1" name="Rectangle 18">
            <a:extLst>
              <a:ext uri="{FF2B5EF4-FFF2-40B4-BE49-F238E27FC236}">
                <a16:creationId xmlns:a16="http://schemas.microsoft.com/office/drawing/2014/main" id="{8B2E1B5E-A94F-5F4C-97DC-D7FABBED7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699" y="2387987"/>
            <a:ext cx="3222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Sweet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2" name="Rectangle 18">
            <a:extLst>
              <a:ext uri="{FF2B5EF4-FFF2-40B4-BE49-F238E27FC236}">
                <a16:creationId xmlns:a16="http://schemas.microsoft.com/office/drawing/2014/main" id="{AE3BD8EC-14FE-7249-8C92-21B86EC8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247" y="2387987"/>
            <a:ext cx="2381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Sour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3" name="Rectangle 18">
            <a:extLst>
              <a:ext uri="{FF2B5EF4-FFF2-40B4-BE49-F238E27FC236}">
                <a16:creationId xmlns:a16="http://schemas.microsoft.com/office/drawing/2014/main" id="{E8FD3321-1739-2546-B428-E7024ED1D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218" y="2387987"/>
            <a:ext cx="2508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Salty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4" name="Rectangle 18">
            <a:extLst>
              <a:ext uri="{FF2B5EF4-FFF2-40B4-BE49-F238E27FC236}">
                <a16:creationId xmlns:a16="http://schemas.microsoft.com/office/drawing/2014/main" id="{53A1FEB5-EDFF-FC46-B270-E6FC0CEF1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2658" y="2387987"/>
            <a:ext cx="2952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Bitter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9" grpId="0" animBg="1"/>
      <p:bldP spid="130" grpId="0" animBg="1"/>
      <p:bldP spid="131" grpId="0"/>
      <p:bldP spid="132" grpId="0" animBg="1"/>
      <p:bldP spid="133" grpId="0" animBg="1"/>
      <p:bldP spid="134" grpId="0"/>
      <p:bldP spid="135" grpId="0" animBg="1"/>
      <p:bldP spid="136" grpId="0" animBg="1"/>
      <p:bldP spid="137" grpId="0"/>
      <p:bldP spid="138" grpId="0" animBg="1"/>
      <p:bldP spid="139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data:image/jpeg;base64,/9j/4AAQSkZJRgABAQAAAQABAAD/2wCEAAkGBxQTEhUUExQWFhQWGRcZGBgUGR0YGhsYFxodGBkXGBoaHCggGholGxwcITMhJSkrLi4uGCEzODMsNygtLisBCgoKDg0OGhAQGy8mICQ0LC4sLDQvLywvNTQsLCw0LSwsLC8sLCwsLyw0LywwLDQ0LCwsLCwsLCwvLC0sLCwsLP/AABEIAN0A5AMBIgACEQEDEQH/xAAcAAEAAQUBAQAAAAAAAAAAAAAAAwEEBQYHAgj/xAA+EAABAwIEAwYDBQcEAgMAAAABAAIRAyEEEjFBBVFhBhMicYGRMkLwB2KhsdEUI1JyksHhM4Ki8RVTFiQ1/8QAGgEBAAIDAQAAAAAAAAAAAAAAAAIDAQQFBv/EADQRAAIBAwIDBAkCBwAAAAAAAAABAgMRIQQxEkFRBaHR8BMiMmFxgZGx4RTxFSMkM0JSwf/aAAwDAQACEQMRAD8A7iiIgCIiAIiIAiIgCIiAIiIAiIgCKywXFKdVzmNPiYSCCI0MSOYlXqjGcZK8XcBERSAREQBERAEREAREQBUPRVRAUCKqIAiIgCIiAIiIAiIgCIiAIiIAqPdAJ5Kqt+IGKVQj+B35FYk7JsHPsPjHNc17TDgZn856G49V0Hh+MbVpte3Q7ciNR7rltYxp/wBQtg7F8SyVO7d8NTT+Yae4t6Bed7NrulPhe0vuYTN6REJXozIJWCxXaNudtOkM5LmtzaNuQLHf8uqwnaHtAahNNhinzGrup5Dp78lF2Yp95iGcmAuPpYfiQuRW7QlOqqdHm7X8Ab6ijpV2unK4GLGDMHqpF1k09gERFkBERAEREAREQBERAEREAREQBERAERRYrEsptLqjmsaNS4gD3KGUr4RKi0ziX2l4Km0mm51YgxFNpGlplwAid91jaXb8VHZu87mlb4hnjMPnIpw09C73VcqsUba7P1LjxcDt55bnRV5qMDgQdCCD5FYPvasAtr5gbyQ3TpA09VplTt6WVDTZXa7KSIq+BwI2l4uOVz5qqWo4fai+7xKY0JyvZEXHME6g8sfPQ/xDZ31orKhWLXNIMEGRzEGZWUr9rjVlmJosewX0II6hzJj2CxmMZQfehV/21CAQeUzB/DyXBqUoJ3g8d6KZQkjq3CcaK1JlQRJFwNnCzh7qPtA8jDVS3UMPtv8AhK5rwPiOMw7iKTC5p1AAc0mNRex8it74HxirWOSvh3U5HxGMruYIkkLrUtXGrDglu1a/IK5zetir22WS4TxQ0qdV4kPLQxp5ZjLj5gNHqVYcdwrW1Hmic1IPc0EXiDHrGk9Fb9299PK0SXOaLHXNI9dFx4rgljdXMR9qzNm+z6lUq1jVkinTt/MSIjy3XRlj+A8MGHoMpDYeI83HUrIL0Gko+ip265ZJhERbJgIiIAiIgCIiAIiIAiIgCIiAIi0nt922/ZWGlQ8WIcQwG0Mc64kHUxtppKjKairstoUJ1pqEFk9dtu31PBzTpgVKwiRPhZPPdzovlERIkiRPJuKdrH4jEZ6+Z9En/SzfLymIafLqsPUa7vSC41Hgm8kguOpk3s73KtaDy0zOnv6Tv1WhKrKbPY6TQUaEfVV318OhkcNxhzHNLWtLWmRTfLmTsSJHiHPoOSnp1Zp9411NtTMQRbNEZgQHGAJtYTpdY97Xuaajjy+I3IsPCDcqTCYTORALjclrReBfXa3koK5vtK3F9Tb+yPHstTLVq1C2o3LkeXPl03JeRAtaBb1V3xFuCqPdTFSkHcnhwg7y9sCRe8jW6017Kwexxp5ckFrflsZtHNXDuKU6lZ9Q0avju6nTqZWkRBmGTl9fVW39XJo1NNGU+ON9uTXnzubThexFZhLm1GAXJJeXCBeSCPqFY4jBCrTy0KtB1QkATLCefd94A0uvYE3Ww8O7YUm4Y1G03ZacNLBciIAvyuLqTs3xbCVqri3CMpVWgOzZWfMdQ5u6w9PTbVjjVaEmpSqQeOat39xy92HrUq18TUovaSHCHUyC2IIaCCAd+oK2Ps/x3F1Q41qzi1sgTAJPm2JjyWf7V4vCVq+WzqzZc9hmH+GYmDcDTKWm/QLnlbibWvd3LXNp65Sc0GL31A8yfM6qmtTbTiar0UuHiSZu+BxWWmxjWktLjMbCRr5iR/tW9dl+EDO18WbLoI30aempXHuCccym5g7npyW/cL7WsDQ3vWtJaQXZojz2WlGCpVVKSZoum0rM6si5C3tA+tdtfOBu15MR5H8UGPeficXHT4luPtS3+Hf+Cpqx1t1UDUgeZXg4pn8bf6guS99F4AJ3P+VLSxAdH1P6qt9rS/07/wAEbnVW4phMB7Z5ZgplyagwyeR0Wz9kqGIzg5z3Q1m4P3QOfUf4VtDtN1JqHBv0ZKxuSIi6xgIiIAiIgCIiAIioSgMT2j48zC0y50F+Vxa2YJiAPdzmt83BfO+Nq1KuIqPc6akveSDofiOXqCtl7a8bdinVnZgAHty30Y17mt/G/qTuFpxaQ9uQyXaepgA9SufWqcb9x7DszRrT0237T3I6ctcYJbqCd4NipagyvGanEBsgzNtSeUqRjm06ocTniTIEDPBgidQHR7KJji5wB0JkidTzPmqkdO2di/wfCqtbxBhyC5cfDteOg2VzXJogd0bmSXQDp8o9j7JUZVxFd1JjnfEWtaJLW0wTLjeA23r7LZuLVW4egXMpMcRDWk7NMgOI8xG2qsisM151XFqO9+XiW3BmVjTL62Yi0Z9coF5m+s66rX8US81O6GRh+Ii0gDQnl90LI/8AkqzBiQ94qNFMCWjwteSGhrYtAk+yxTKRaHF7g4GkXHcNc67RyzTAPnCypRaXvIU7XcnbOxj8PjXMDmiC18SDOoMggggggqTB8VqUiDSOS4JDZgwZ8Ukkr1RwbQ1rnOBzNeYaZLQGmHGNPEIhRYLBd45rMwa5wJaDYQATc8zEDzCinfYuk4O9/mZzBYzDNPfVK1R/iL20csQ+ZkunxQb7TAlZKpwbCV8PUxY70QCXU6eVpHP4gRHTqtRoYkNGUl7YcXAsEkEiDYkXtIM2v6bnwxlKnT7+hUc6RL85BOkkOAOupOqtWcGjqIW5u/d8POTCDgGHrvbTwtRwd3bqlQ13NDWBsWzMFyNxHrqsXxfsxiKTSS3OwXL6RD2CdCSLtHmAtz7PdqMOwk1MI2mHjKajWTmY4wQQ1o16TK2OjwWjTo4h+DLnVqjTlzOzAeEjI2RexMZpuU4HujnaikliSa6Pl788jkvBsU+i5hZUDHtIyEDcnQ7EdDzOy6jiuDjE0BiqDYfH76k20HUup/d+7ttyWl43hlHEUBVZTdTdSc2nVIBAcXSM0EnxB3hPmCt17J48nCVgJNakIeBOYkDMCLalvuZWrVjffz8Dn6jTcDs/gYRlGI8JPUlX2DpkubDT+Z9N1vHZLC0sThxUqU2l2ZwnQ20mI2Wx4Th9Kn8DGt6gX99VTDQVKiUrqz+N/p+Tnyp2djXeBdnnfFWs0/Jv68vz8ltLGAAAAADQCwXpF1NPpadBWis83zMhERbICIiAIiIAiIgCwvazijaFC/xVDkaBqSWlx/4g/hzWaXJftl4g3v6FPM4OYyo62gcYLZHOWj6Krqy4Y3NzQUFXrxg9t/ocxLmljQPDrmJ0J1A+tIC9ZDTcIs5mV0nSTDh0iDF1QzBZDfDIzTa5m3MkCFR5cRJdYwPPI2B6ARfquce6R6oFtR0PGUQ8tDbeK7gL7bKSszO6m0OaA4xlYD4RIGYzrIve9tl5q4rM3LAJmQQIIiAL8iASRzMrJYnDPY40KLRZrCXGAXkjPIcfhaJtEaXuspFcnZ+fqZHH8QdgyadACnlYw1HlsuqOIFhm0aPzlbCzGNq0206mQPq02lzJ8QJv8JFrX9Asfiv3rcM57f8A7D6cgkDLLWl4Dmn4iYJHKVr2Gw1TvKT6jS3I/PUqOtPizGT8xtFv1V12mc/gjON3hrnzb8Lopx1wpv8A2enZoyyGiSSNJ5nX3WOxdWWimOdwBEnbNuTr7q5ZjKYfVqEE1O8zMMnQEm0bmwJOyjwxp5HOefE5855BdAvDGjRxO5gCyw5PobafCrNfkta2IysLA0CbOMGSQZOt+VvwVrRplxOWAQHO5WaMxj0BPorniNZzruEBznuHm4+KTzkbq1FUibCXAgk7A7DYWsoyeTL2wStxr8pbIIJk3AJ1tJ2vcdVPhOItyuY9sNd/6yRFiLazrv8AisZH4aqtSkQ7LFzHrmEj8CsqTKJZMjg+IZA9rB4qrS0ucQRGoDQAIJiJKyXZnjRwtVpIdTaR4muzeMbPDSLFa3UpQYOo5H6upqTxlh19LknwtEyBeLkjULKbIOCaaezOxYrHU8Rh3AOaWOEkg2kcz0VlwOh3WTESHNqAtqZTOdrRmJgawJcCL2cL5gG6DwDGZHVKObKysxzQKlsrniGmfXXdblwHg2IFJtNzW03tq06tNoIcBHhf0EtJNrT5lTa48nL1FCMIuN/ebzwHFswWem9xNJ5zsf8AFYwCDudQtrwuMp1BLHtcOhn35LmozO73C1GuaAHHDvG7BqwT8zbwNwPJa9Rxr6TiJIewxLTytYzb1WotTOg+G10cKt6rO5IuacH7dVWkNeRUH3rGPMf3lbhw7tPRqxMsP3tPf9YW3T11KWG7P3+OxWmmZtF5Y8ESCCOYuvS3DIREQBERAEREAXCftJxZqY6qGkGHwAdhTpAOdOzZLv6CV3UlfM3aTFOr4uo8O/1XPIvYNL3QDG0X9Vral4SO52HTvVlLovv+xjcOC4hoDTBLpNgJgGSbAWUgmCMo8IILibSXTPXQj35K9wGGyl0ZSxppvLqngaWjNFtTJNheYUHe52hgGaoXudI+Ehw1IOhabg6QStM9MpO5edksE2piId8rXODRfMdI6C8+izXHadKmGU2U2VK1JoZMnWJMtafFobG176wbLgtI0sNXqU3t7wjLLTdozQYI3Oym7NYF2d1TKQwjK1zovMFz76ixv97zi2McWNWo/Xc28LFvPxIeH8Uqmq0vcH+BxdYeBsTAgWOluqxuHwxqPpueQe8JJE/CwXLyZsAAT6LK47jEB1FrJaWucHbu1OYz8sD++kLCsq1RSsQKb5FoE3mHbxY62gKWepKN7XVl5ZXh/DxUl+YZWvALRM5dSelrDmbK1wlEvflbkzHTOYj10n9FcYUVXkUGuIkOLW7OIk2vaY1/VXTKVPDZS8tNVklzWuJLi4ENZYZQBq68qLfzJSm02t+hYYsNaxlKSSXFzn/LBIHhtJHhnNurWjVb+9lurYYBsQQcx/2gqmKruqOl1yYAGwAsAOQXl1HwuJN2uAHIzM35i3uo3MNWLdKlVxdmm9rjaLD2U+DqMa+mXAlrXAv3zAH4QPL81BiHS4mIkkwNACZhZRSzwATe9zr11XtlUtMtJB6KrcQ7widAQLfxSD56qJ4WSKeCRzjOd3ik3mbxqJWc4J2hxNN7A15y2DQ7xDKCbCdBfUXstfrVJgAmBz5+n5q/ZDX0g4QYMkOBsRAsCQI9JlTWGVtpqzVzouL7SivSpuaSx1OrLnCDkyNMOjUtJM2B1V/U7OHFgYii25DcwZ/FzbzaefosT2Y7OmlUIxIplr2sey4AD2tgggCJgm++q6b2RZ3WamCO6dBpACMoa0NLDe+kg8hGyhUoekabdvODh62nTS9Q0fD9lsSD/pvPmD+ZC2Ph/ZesYzANH3j/AGC3pFD+F02/Wk33HLsjD8D4C3DTle4ztMN/p59VmERb9OnGnHhisGQiIrAEREAREQGG7YY7uMFXqbhha3+Z/gaPchfPOFY3vacDwl4LoM5Wlxt6NB913D7Vf/znjTM+kJ5fvAZ/BcSoUCwFzQ0uMgSJBkhsNG5dPoAQtHUy9dHquw4paeUubdu5eJHjMR3jgDmy2ggAOdAygxptYdTzUnDqDjUNLKC+owsEEeEiHTItcgg+atHhrfmzEHQSG+jpmdNttVm6GFfTotqspFjwAwOdqS93xgfKALSf4zyCoijsTajGy+CPWMwlRmGptNN7KZeDUdYFzztEWa2wDjboVe4XtD3bK1ItkMp5Q4H5j4YJIud/Q2UeG7RPGGrNqRVEhjS8Zg4m53FgAT6ha47Fu8Lobka8HK0BozC943ibnkrr22NZU3NNTWz+p7/aJblY1rTlhzyS4kAfDf4QY2HRS4vLkpB7iW5AWtp/KSQHF+bU62FrDmSp6vDnshzmZjVYXtLQ46iGsFrEa3jblfHGg4gsyE1REAbcyQLAQQOhBS/uJ+q8ntmNDZNJhzAXqVDmcIt4RYNEeZ6q2rMyPBd4g5oc2+s6STsNPRSYrKHZcxIIZ3hbB8QF8p0N991a4qsHERIAAABvAH58/VRG2SbF0Q2kwZw52ZxhtwAQ3fnIVuyu6CyTDthpa8e9/QL06kRTzGRLobI1F5I8re680axGokgENvETqY3OqLcj0sQ0yARmuN4Xp4ECLm5PIcgOfP1XnKJ1A6nZGOJtqZsBvyWUupW7J5I2VC0yNYj35KheDryAt0sJUhk6iDJHso8h9FYolUuqPTaU+SYej4gDpv0G5Xl7Ty8uS9tYMpBIG5neNhbWVK3uIfI2vs9jznjvHOYxsnMSQB0nTWFvXBO0xzvpMA/dDMx0zmfTfDm2MidL850K5RhaFTun1C1xa6ZN9bBpJ6F0wdV1nsRQotxbAxsPcHPINyby50/zxHkiu8Gpq1Fxbt1OqNdIB5qqIto84EREAREQBERAEREBof2w4mMGyntVqQemVrnA/wBQB9FxrD1XMAc0aEi9wOYHnp6Ruuo/baZbh2XFqruliy3n1P8Adcz4U8Zmh5/dzliBfNHPYWM+m651d3qM9n2PDh0aaW933/g84SgXZyGAFrS9oFtSJIBvAEn2WX4bjDh2mWl/eloptfIBa0mX/wAt/X0KpgSymadXx5pLTf43/NANsrSbnTTW8U43WAxLTWLyQ2HA2IBJgA9J2/7rhtc3JPjfDbHgR8e4mXOova1rQBIa2C0OsZAETYg/9Kwp1mVHPzh0BrnQ0GXvgBoMTAA3PUkmV7xOLZ3p7xhytblpsBEDlm5jqOQtFlaP8JzU3kFoDZbIJcdm75YMT0UpO7I8CUeG1sbl87iWIw7XU21HNAazM086gzaHQ+IhYcUy94aDLndd9dVmqnEc9MB9Nr6oGXvKgmABYTo4gA6ybrBtmJ0DjlkCNdv+lJ3CTSfJ/chbBgTB3J0HQQvdRuZ3hFzEAfXqvNcZXPEAkEgXsIJFuaVnN8OSfC0Ak6k3JMDTWPIBFsQuHZi2bwPDzFrwPzVaNRoglt2iw5uPzOPLp6KjamYQXRlHhAGp5DqTqSpMXhizKHRmiXDdpOx5GIttKkR9ogc2VFl5G6krOcZJJJ0uo6dtgP0UrdStu+GhljcD62XuixziA0S48vzXkEHZe2gmYPnBiynboQadsEJ6mwXoEFenUzsvVCj7rOQk75MnwyRlBc7K5wblBOUmJuNNF1/sLwuMY6sapeCw5GxAaYaHDW+g91yfhrWNPePdmDBNjMeW0k/mu4fZ/h3Op989obLQGNE2Bu43A1GT2KzDLyc/tCTjT7vqbeiItg88EREAREQBERAEREBzT7anxTw8gG9SJ3s0keUfjC5RWomAdREyIi8z+MD0XVftoMNo84e0dJgz/wAY9Vyt9INsXXhrtLExOX2Oq5dd/wA1+eSPbdjW/SR+f3MphKIqQ8vaxrRlc12wJvl5SCrGlhHPqXLRn+A1n3iYBOpNhF1JhuGPqE5Q52UBzojVwkNbPS3uvVPDND2urB4YWAy21yS0S4aaT6KF+djebSvnPT/hTHYMmpVaGO/dgNDoLWgNF6jzsNx5hS4lmemXPc4ObSApHKJcAQSXnW7SSOQb70fjhFdrQCwsEGS64ht3ECdeQ2VlUe9+QPsHAwd7CMxna0coFoUr5K+GTs35wVbi2zmzQIgUgDs0huZ1tCeqx2HqOabODSJuduZHI+V1LTLSA15ytaSZaJc48tY9Vb1jmcXxq7zEnQKW5GSsmearPA12hdmt0BEH3n+lSsxYGY5QHFuQACGhpEF3V0fnK8d9L5qy7oOlgOgHReKoAAAvAuRuZk67Cw9FNK5S8vJSrSLCJs6xEG97jyVWPbljKc8m82iLCPPdRhtgeek+yqB1m6ko7EL8mRVAeUoWkj60QC+h9VI7SIHQmbdQFZbmVPrYiDTfclVpt6QqVthfT381PTa6IA1SyuLpZKCiXEQD57R0Cvf/ABxflGg3+t1Wow04YXS6JcRt0Cy/DuFOqBrZeM7gABd7yflAmSelgNyBJWDDkrGb7N8KpnJTa0VXPcBkB5ES5xggAEiesBdywmHFNgaNvz3WE7KdmWYQFwEOc1rY1DQJMA7kkyTuVsKvpxsed1moVWWNgiIrDSCIiAIiIAiIgCIiA5n9tTR3dEki5MDmQR+EErk1H4hmMAXkW9B1vC6x9t2Hmnh3xoagnzDXR/xJ9FyfFMcwZHAbO9wN/rRcvUf3Gj2/Yz/o4q+c/ckOIOUtaSM0CBob6Hf0V9jKzu6dTJkNyusIGobAjUDRQ06NJpdncWlgaQW3JfuBeOXsvGJJAIdMOAcJMk8s3qVTxHQupNW/c9VapyAZ3PBZLpMhs2AvoZAVn3rg0tIg3hxHigWLQeX+eqrXY4NAdIEAgTIEzFptv7qlTFBzbgl+mcutl5BsW991ZEW6ZIu7blaQeeadzoGgcuvVQZiIEmxkdDzHVTwG3gOkEDodJI3sraDGnRWxS5mtJrNyhGl7EbbdPNI8xOh2/wAqM66r257jFyYAAGthoArjXfF4ntwJBJkgRJ2A0A6K3qaWn0VZ5hR5islcpcuoBt9Tr+iN+p/uvM+fqpDExIjmPyuhC57a0kEm/wCH0FcCoRT1GYm0WPnZW1N8nxGGj6AW99juw1atlq1GlrS5sFxyHJuWgiR0tfbmm5XUqxpq8mYLh3BnVC1s+Jxu0XeT/C1syT525rtvY/shTwsVS0CrkygC4YDcwd3Hcq+4PwDDYe9Gk1rojNq73KzLSrYwtlnG1WtlUXDHCJmlelG1ewrEc5lURFkwEREAREQBERAERUKA0z7U8KH4VhIltOqxxHQhzPzcFxbF0SBmdOoBn7oi3sF9H46mHNc03DgQfIiFyPtLwHug4FjsrSQCBIINwbbiYjW265uqg1LjR6TsbVxgvRy+XzNErUHNguaRMETvO/qqYh0k735k22ublZvE4IRLyfEAQT0GkfW6xtTBS4hps2LjTyBOq1IvqeghqIOzlvktKjnWzSRrB3/Xkp8I9pfnqFtgScw1cQYysbsD5KlW7iKlQ873lWdUGbAkdOQ/wPwVsVchOUJLO/nYVYN26TeSJJ1JAGgUNQdDz/yvD39IXmtbcE9DK2IpmtKrjf4eblQ4+ljBHJK1TNcmSTP1Gi8spOPyk8tdfZexgKh+WPNTsa0tRG7RblyhfUWUo8Hcfi9gshhuDRo3+6ldGpPUX2Nfo0Xu+Fp81l+H9n3P+N2UcgJPvss9heEu5LP8P4QeSjdsolXfUr2W4Dh6RDwzM8aOfeP5RoPPVdDwdaVgeHcOIWx4PDQrYJnPrT4ndmQoOV21Q0aSumtVxqtnpoXtUAVVIgEREAREQBERAEREAVCqogLWs1YnG0J2Wdc1QPoqDRZGVjSsX2bpv1phWFXsXR/g9JMeomF0H9nVP2dVehj0Nj9VUta5zKv2Fpn5PxP6qOn2KaDZoHouoHDKn7KnoUS/WVGss5t/8Lb/AAj2VW9iRsAPRdKGGXoYYLPokReqn1Ocs7FjkvR7GjkujCgF67gLPokQ/USOd0uyA5K8pdlQNlvIohV7oLPo0RdeRqVDs60bLIUODgbLPimqhikoIg6jZjqWBAV1ToQrjKqwpWINnhrF7AVUWTAREQBERAEREAREQBERAEREAREQFISFVEBSEhVRAUhIVUQBERAEREAREQBERAEREAREQBERAEREAREQH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269" name="AutoShape 5" descr="data:image/jpeg;base64,/9j/4AAQSkZJRgABAQAAAQABAAD/2wCEAAkGBxQSEhUUExQWFRUWGBoYGBcYGBcbHBgYFRcXGBgaGBoaHyggGx0lHB0XITEhJikrLi4uGB8zODMsNygtLisBCgoKDg0OGhAQGy0kHyQsLCwsNCwsLCwsLCwsLCwsLCwsLCwsLCwsLCwsLCwsLCwsLCwsLCwsLCwsLCwsLCw0LP/AABEIAM0A9QMBIgACEQEDEQH/xAAbAAEAAgMBAQAAAAAAAAAAAAAAAwQBAgUHBv/EADkQAAEDAgMECAUDBAMBAQAAAAEAAhEDIRIxQQRRYXEFBiKBkaGx8BMywdHhQlLxFCNikgdDcqIV/8QAGgEBAAMBAQEAAAAAAAAAAAAAAAECBAMFBv/EACkRAQEAAgEDAgYBBQAAAAAAAAABAhEDBBIhMUEFE1FhcfBCIjKBkbH/2gAMAwEAAhEDEQA/APcUREBERAREQEREBERAREQEREBERAREQEREBERAREQEREBERAREQEREBERAREQEREBERARFHWrtYJcQBxUWyeokRcTa+sTG2YC48bD7ri7X05VdMuw7g2R46+ay8vW8WHvv8KXOR9lUqtb8xA5kD1VSp0vRbnVb3GfRfDVKhMEm51Oa0qZR4aLBn8Vv8cVLyvuKnT1Af9ng1x+i0HWHZ/3n/V/2XwjrH3KzUcIvHf8ARUvxTk9pP3/Knzq++Z05s5/7W98j1VultTHfK9ruRB9F5njuPfmtaj9xgjd9SuuPxPL3i3zq9UReZ7N0xVYYZUdA0knyMhdzZOtjxAqMDuLbHnGXotnH1vHl6+F5yyvsEXO2HpqjVMNdDv2use7Q9xK6K145TKbjpLsREUgiIgIiICIiAiIgIiICIiAiIgIStKtQNBc4wBclfJ9K9Luq9kdlm7V3/r7LP1HUYcM3UXKR1+kenGtBFOHH92g+6+b2naXOJJMnj79FG0b59bclnBpwtaCRe+4BeD1PV8nL+HDLK1DhOs2FzzQUHG7RI4EefFWX0BvvBtBtAnMd3is0qYc+cOIlgN5AG+RrGt847s0xyvqppSdSdaRBjjfU++K0ZiwhxtfO/n9leZRJxFphzCMJnMZDPkfJLhry2CA6HMNxeLicjonyr7mnPrziIAGIbiDabkKpUMAQZJXTdTBeQLBtrxIxAQZ17t6p1QGAB1oJB5zGWn8KlxsUsRh+RBz9d11DWr74ncPqLqYjBLTF5NtMo8N/EqGpT1iL9rhN+aY2zwi7R44OfmVt8bOD4T6KEQCdbeytSCRJyI8YN10mdhtZO0k8/T7LtdGdaqtOzv7jf2nMcnffyXzOJampBMHwWvh6jLC+KvjnY9c6M6Up1xLDfVpjEOY+oV5eObHtbmODmuIIuCDee5ff9XeswrYadXs1CLHR/wBncP4XscHVY8ni+rRhySvpERFrdBERAREQEREBERAREQERczp/bfh0oB7T+yPqfD1CpyZzDG5X2K5PT3SeM4Gnsg3/AMiPouMHa5qJ1U6e4Cyw8Yy8818r1PUZcue6z5Zbq1RIsTIGXZzJM+4Vh0tDpcMVmg5TIOg0/CrbPUcJBiA4wBNyLjzhTYy7AQBNjE55ybnOYV8f7PuiN3szbhIBbEiBJiTkN5ub/Ko3t+I2A6f2uAnCYm8QNT45rejVbNgbOLZcM5xD1Gqw+nLC1sNc0j5IOAkxlytM+i7SRLTZnE1LCXhoDwQJBBJtPzSMz9c9K1MOxWDXOdhvGbZMkjOQOV1hr4eWPEucG3kkiHNAM5jPXcE2Z5/ugkkNqQAYIJs3gReOSp6+Pz+/6VR7R2y8xDgRUGRBbGZ3iY01yVRwxEhsmBjeCBnEHulbFxgtOHGzES/S1w30stadQS876YvOZkTEd65ZK2oC0TkCXNESIjI2hRVxZ4BMHDGh1uFl41dAAGmusGMjBWm3VrAaOiLSREgC2X8LlFFF5vbISJjdyUYqW8VtXBBg8QQIEHILAZcnuXTUVa1jAAm+q1i8cFlwkd+5RYveXv8AKvPobSTmtmV4KgxcFq6dF1xtiZXonVbrRMUqzuDXk+Acdea+yXh1KrBB3fyvR+pPTnxW/CeZe0dkn9TRaOY9OS9jpufunbWvjz34r6pERbXUREQEREBERARFW2zbmUhL3AbhqeQzKi2Sbomq1Q0FzjAFySviemuk/jPOjW2bM7795t4J030+a4DWgsAdN7kkThsLRNyJ3LhMJAcCb5Hx+68T4h1ffOzH093DPk9osNrjLQ8BpccfBSMnWPf1VKm693QDyz71Ye6wmLHXUd/cvHy8uUdD4mLE0/qJd8v+sX1i/JbycIcey7MiBBkiCNwtBAjMG6ouq5fNYCLT8uYHnvUdPayMTQ1wHaEnEZEkEtiSLhwlasNa8rbdmmwiAHdm7jlMsIGZ3QDxzRzg8vpAkEgy6IiQHEWvNz3nVc1ldjQ5jLgZfpAdJgF2RE+C2ftVQTLcIaA4FrrEgAjO+G/iTuXWZTSdulQcwutcs7Mw45F2XGeOR4Ln7LtBe9xpz2Huc8unC4mQMtwjwSiXFpJc5uN5nSMrO1zDr7iqry4YhibgGJ0MI1OEYtTEHw4qbdSVFrX4wHxAwlwcLaRhzJ4qvVqn5aZsQA0mbgZxwBla0n4gxoxYcRE4Rk4j5ZF8lMQWva0PDRL2yZ7LLz3ROSzXyp6otpdLhgnDIInkJMZZqDaLudrqDnP28FmjUjGdIgmPAA8SBdVZEkuOhEAjM2GlwqetVqOddVrUNjfM8VrTeL6DNZEk3yA53V4q0A0y/C0c6XHh7981kvWKYEnKIV4hqZ9/VYDoWbrWOa6SpYYZ4/dXdh2x1NzXsJBabHyE8CQFQIiD4+/FWKBnXP2fRaePLS+NezdC9It2iiyq39QuP2uHzDuKvL4H/jrb8JdSOT+03g6L+IH/AMr75exw8nfhtsxu5sREXVYREQEREFfb9p+HTc+JgWG8mwHjC82r9I1DU+I6HE3ku8oBkQNPuvsuuznDZSW6EYo/aQWnzIXkdbpYgEDI5jPce7TJeT8QyyuUxjny2TF3ds2nSxJhxIN4mbtGQJw37tFn42oJNh3ZSCDx9hcWhtIiRJLiJJdf/EDhnpor1DEYFhbTLgOP4Xk8jJtdpvdId2S06QTGlxHHPipqgvMgjcYkZKrRBAk77X8beCkdVaBNoO++Y93WfLzVozVJBBLmxlAzB/yy48FszanFpFMOe1pzccsxnlBO7cqj2m/asP8AH5iTbv8AuFDV2gkhgMBuZIN4bYQNbjku8yRa6dVtY/OwBoksAGIwJib2veTkohtI7RLzibk0Rh3XOcmG+CqUKr2GGOc1zvmcbmL6abhyUe0VA2AGNOEYnEmS4h0iYNzO5W3Kbdqnt1KoWh5LnkWuYAMg4vuoP6gU8Q7EukQLuwtsJ3Bc/wDrqgBBDWjiBjJk+AH1UFLasDcMDE+S52ZAN4tfOEyyO5eqbUP7bXviBc27IJJ7McFSNa3ZAAm5JIJnfwy8FUBbIcWidBJ5SVqHxmQYthv4rnpXe0r6hynsk5AE33wtKlQZRfU78rTwULXOzBA4a7rd0qOSb4hnlv8AdleRCZlQ/g93vuUjqh/Cr0gLGSdchyvw/CNN45+ivMSRO90aSdFloAyudVWNQybrJMAaKdCw932WWn+FWxCR7v7Cz8TIcfcq0iVhpuffetnRn3+/Md6rsflw18FKHfRXkTHT6J2l1N4c05ERzBn7eK9i2eqHta4ZOAI714pRPZMHh5yPFfedRenwR/T1DDwexOu9vOZIXodJyduWr7/9aePL2fZoiL03YREQEREEdeiHtLXCWuBBB1BzXifXXq8dkrkCTTd2mk6iRIO8jL6CQvcFzunuiWbVRdSeM/lP7XDJw971w5+GcmP3Vzx7pp4NTqAuaIsDpmAN/JfQbM688N2gy+q5HSnRb9mrupvjEw5jKYDgZ5Fp7wuzRhuKY3X4D8HxXgdRx68MetXymq7YA1wMac7AgGdNFBTcMWIw5pynxIA05hVv68zivpu3X9Ctn7ZDZgchpu81mu/BtYwlxxNeKbR+kk4pN7brd60p1i8jFiAHyNyMG5McZHguX8bE7ESS4yYv2cgL5k5ros2iBEjEP1RfLL1Vr4isqZ+3mPhkFjZMktuYlsCeMjxVbaWODsIzmcWloiDyAUb9occIc4OkGI0vcAxbMrd9QFsEkNAkRe35kKfB6phRaQQ6S4iQGn5joHTcjhwCgd2ST2ZMt/8AIF/GVmptjIaWMGIkQZyAxT6jwCpbRUtGjd3kJ1UWFrZxAvBcSLcDME8VCXNiNSc9I5KbaKkPsBAGQyAg5SueypqfeatjFU1WQOfdyWj503ycuN1lxdPagW1yAi3K2maiF8yRH8hdJEt21G53k8VsHbzu77KBzp5Tf34KR3BWg2FT3vuhf79ffBR5HvWwGStpLbEtw77KKI71s0W974UyJSNdff7CnabeXl+FWCt025e/enippFqkSREaD7d6kpkyDOFzSDPEXBHFR7K2I8Z5W9forLqYFuN/urY3bpHsewV/iU2P/c0G3EKdcvqzRLNlogmezP8AtLh5FdRe7hd4ytYiIrAiIgIiIPOf+RuiSKorAdl8YrfqY0gA8wGx/wCSvldsqXIyBvPAYbeZXrPWvZjU2SqBmG4v9CHfReVbVQxQ2IGY4T+nvy7+C8jreKd/58s/Lj525+AFpBEAbjvINve9YD7AtNg62mWakrN0kT6CB9x4BUD+0aEX4xnysV51x8s9ixTZ2iSe2ctwF/NatcCS4uNjAbvzBUG11IkDWB5Wv4qrXrEWm/03CymYbQv7PXuYgAWvu1Kw94DfmkumRkABkBzsufSq6d881tiNib2/F07NVDpNrtwkCAAA2RmeK0q12ENZTBzBdiOZ8LBc41oGXvNairnxz81MwSsVquJxuBfutktKjwcrC1u633UDXCb/AF9/ys4vd1btQmJJj3w981gPvB971hrlpitPvxUyCSnlx+o396y1sZG34WjXrYGe9WS3DuE8eX8rIKhBgcz+FtN1PalOd6MUTXe/fctqZU6Ssg28fordEzG638eSq0z77wR74qxRbeBvHn7KpfVaL1HPkPW598FY2DZn1aoZTaXOJyHCxJ3BVs98/TTyXp/Uzob+no4nD+5UhzuA/S36niVp6fh77p1wx27WxUPh02M/a0N8AAp0RezJpoEREBERAREQYIleX9Y+izs9eA2WmXMOmtjyy751XqK5XWTo349EgfO3tN4kC47xbwXDn4u/H7xXKbjx3aRhkDPtZ5mQYHO3mO/mGwJyBEjhiE+RXb26meW8nMZzPguRtVOCHXgC/H5oPcfVeRlgyZRz9rqyQW7gcuenNRvGd87g3hTVoIF7XjkTY+vgoHg2tcZ8j7zURQpmTGQ/EWUk3UMkGRlktsU9+SjLHYVXBa/VaOnNYBjwUzFDZzlkVDmosWfvP2ElX7RMwx3qQOvwVedyk0VbilLPvvWC5RhywCpmIlDvVSY9fd1ADlxWQ6Rl7GXmraEocpmenlFvVVwLx3qyzOJ07hbP3uS4pWaQueOX597lY2UEnO2XNVdnPyjefLLPmV2Oi9iL3sa0EkmABrpfdp48Fz7Lb4XmO30fU7or49WSOwyC7idG958gV6aud0F0W3ZqQYM83He4592g4BdFezwcfZjr3a8ZqCIi7JEREBERAREQEREHxXXfoGZrU25mag3GLOtoTAPjvXnO2UyJByA0NwZsDpGfgV705oIgiQcwvP8Arf1PAmpRbLYILf2Ai+f6LAnMiN2WPn4f5Rzzw2812yhBNhhHkAeGn1CpVBE8paeFjC79bZbkgSRIIwkHe2JMZcpIO8ql/ThzZBEZZmAe8QIMZ6GCsVw+jNcXIeB5Ce9YIyB++e5bvpuaSDBA3RYa5JYmL2HkVWxVG7dnpvUT+akcIJ0K1cMsx7yUyIRStiVgjmtw33+VZLBK3aeK0wx9uKyRHuE0NpWffvVRAT75qSkN/hyU6Eobwy/lbUxn7yuAs0zAO+dyyHZ+9NPumktw3XU2193UrRJ8zujOTw+yxs9DU333178vwV0aHR9R5wtbic42zva2EZngAp7drTHbXYqeJ1rz8o1jTnc71691R6vDZ243t/uu3/oboOZGZ4wq3U3qkNm/u1YNUgADRgH1X1q2cPDr+qtOGOoIiLUuIiICIiAiIgIiICIiAiIg+W6xdVBVmpRhr8y05OPC9jnwvznz7pHoyow4KjXA7i0xJGhOYOXiJle1KLaNnbUaWvaHNOhAIXDPgmXorljK8FrbM0tkgMjs3MObuEjvF/EqnX2A4oM3G6QNxJGnrmvY+lOpdKpemTTO6+E8DrC+S6W6sVaJBIOFoPaADmyfPxhZsuCz2csuJ5+/ZCbxlmM7DcRKr1KUEcd9uVjmvqa+zWPZBgzIxZ6wAMx9pVGtstxDc9xaI5/u8ua5drlcHE+EdYjdbLhqsGnbTkYHoV2RsfAg3m27W2Xio29H6EReLye64so7Udtcl9MaeGXnuWxoyLHLdcLrt2EgXAHeYjSclJ/+dqRcZSDn3A/VT2p7a4op9/08FIyjNtOXeu0zowXJLSRncet4V7YeiC84WAuJ0aCdMrDLlCtpMwrgUdiJ0MeQ+66Gz9El2luQ+q+66J6jvdeqGsBAkEAutkIFo5lfZdFdB0qAGFsuH6nXPdOXcu2HBb6uuPF9XwPQ/U6rUjsfDZYy8Qd9m5nTwX3/AER0JR2YRTb2tXm7jzJ9F0kWnDimLrJIIiLokREQEREBERAREQEREBERAREQEREBERBz9p6FoVJxUmEnMgQTzIgrnbT1M2R//WRycfGHSvoUVbhjfYfHP/4/pT2a1Qcw0+gErWn/AMfsH/c//VsmV9mir8rD6I1HydHqHQBkveeWEfQqyzqXsw0eRuxR6AL6NFPysPoajmbL1f2amZbRbO8y6I3YphdINjJZRWkk9EiIikEREBERAREQEREBERAREQEREBERAREQEREBERAREQEREBERAREQEREBERAREQEREBERAREQf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274" name="AutoShape 10" descr="data:image/jpeg;base64,/9j/4AAQSkZJRgABAQAAAQABAAD/2wCEAAkGBxITEhUUExMUFBUVGBUXFxcUFhYYGBUYGBQXGBgVFBgYHCggGBolHBgUITEhJSkrLi4uFx8zODMsNygtLisBCgoKDg0OGxAQGywmICQsLCwvLCwsLCwsLCwsLCwsLCwsLCwsLCwsLCwsLCwsLCwsLCwsLCwsLCwsLCwsLCwsLP/AABEIAMIBAwMBEQACEQEDEQH/xAAbAAEAAgMBAQAAAAAAAAAAAAAABAUBAgMGB//EAD0QAAEDAgQDBQYDBgYDAAAAAAEAAhEDIQQSMVEFQWEGcYGRsRMiMqHB0ULh8BRDUmJy8QcWIzNTgpKi0v/EABoBAQADAQEBAAAAAAAAAAAAAAACAwQBBQb/xAAzEQACAQMDAgMGBgIDAQAAAAAAAQIDESEEEjFBURMiYQUycZGh0RSBscHh8EJSBhUj8f/aAAwDAQACEQMRAD8A+4oAgCAIAgCAIAgCAIAgCAIAgCAIAgCAIAgCAIAgCAIAgCAIAgCAIAgCAIAgCAIAgCAIAgCAIAgCAIAgCAIAgCAIAgCAIAgCAIAgCAIAgCAIAgCAIAgCAIAgCAIAgCAIAgCAIAgCAIAgCAIAgCAIAgCAIAgCAIAgCAIAgCAIAgCAIAgCAIAgCAIAgCAIAgCAIAgCAIAgCAIAgCAIAgCAIAgCAIAgCAIAgCAIAgCAIAgCAIAgImKxwYY1dtt3lZNRrIUnt5fb7l1Oi556EJ2Jeb5oGw+686WprTd91l2RoVOCxY506j/4jPeYVUatX/Z/Mk4x7G7cRVBkHNe4P05qa1Wop5Tv6M46dOWHgs8LiA8SLciNivX0+ojWjuiY6lNwdmdleQCAIAgCAIAgCAIAgCAIAgCAIAgCAIAgCAIAgCAIAgCAICDxLG5Blb8Z+Q3Kw6zV+Etsfef09S+jS3u74KxthueZPPqV4zdlnnr6myxsHLm64aNg5dUjljaUcmyJtTeWOBGnPqFKlWlRqKS46nJRU42LgFfSmAygCAIAgCAIAgCAIAgCAIAgCAIAgCAIAgCAIAgCAIAgOdeqGtJOgUKk1CLk+h2MXJ2RQZySXHV1/DkF85KcpSc5cs9KMUlZGJ5qqTsrsl6GzXLkZLkNG7Ne9Svkg+DoSpOSsRNXGY6x81VJ7rLudWC7Y2AAvq4q0Ujz27u5spHAgCAIAgCAIAgCAIAgCAIAgCAIAgCAIAgCAIAgMEoDT2zd1V40O5LYynx+LFR+UH3W69XbeC8fV6lVqnhxfljz6v8Ag2UaWyO58si1PksM/oaIgUnKjw6rZ3dE3LCBJIClUjKEbyaRFSTeDmK7R17lilqqcHe9/gT2NmxxQ/hKm9bFK6iyPhPuTME9sgutt9162gdLepzx2KKqla0S4a4HRfRppq6MFrGV0BAEBpVfAJPJRnLbFtnUruxmmLBI8B8mykcCAIAgCAIAgCAIAgCAIAgCAIAgCA51qoaJKhUmoK7JRjudiDUrE6/kvNqVJSeTRGCRFx2JLWmNTZvUlZtVW8KnjnherZbShukQaUAbb+pJWCnaKwaWmzDONtb8FPOZ1JgRzOhSHtalRxsu+516KUuZWR1r9oS5sNYGnmSZjuXNT/yCU4WpRs+7z8v5IQ9npSvJ3RWGvNyZXz0pTqS3TuzbsSwjLcVTFy5o5fEPutWn091umQknwiSMbSHNn/kDK9FRpKPC+F00U7Zsiv7WYFpcDiKQLZBaHtkEGIgFehTp2V7Y/vBDwajdrErD9qGH/bZUd8h81D/tIUcK5yWik/eaJL+07h+683Quv/kNsbPqQXs9P/IUu0zvxUwB0KQ/5Dd+aH1OPQdmWFHj1M6yF6VP2tRnzgzy0k1wbcRxAcG5TIJHiuausqm1ReDtCDi3cn4Z0tC9ChK8EZ5q0jqrSAQBAEAQBAEAQBAEAQBAEByxNXK0u2VdaeyDl2JQjukkQqXFBMPEdRosdPXriaL5ad2vEn06oIkGVuhOM1eLM7i1ybqRwgcSNx4rFq5WsjRQ6kQ7BY/gXlTiK+ZxMy1thHzK8LVarxKlou6jxY2U6ais8si1c7h8Li3uN+9ZPC1FWPutRLlKEXzkzRwTokgDu/st1D2btV58lU9RfCKnjPE2scGgwYuQMx1VWopRlJbUsGihTk43ZSVuJNJM5z/UfsVBUZehqVM5srUybs0M8l1xmuGS226lhRNI8gO8BZ5KoiDizanwahnzto0y8n4gwTPeOafia7Xh7n8P4K3jJ6HDcOe4Wpv6WMeZsrqXs+rVXuS+T/cyTrQi8yRJq4CswSWGBtB9FdU0eroQu4YXXD/QhGtSm7JkEVBzXlqab8yNLi+hk1PFPFksLg5tJHDeJF1UUjoGl87QcoHr5L29DXnVSUuF9jPXpKMdy5Z7DBj3QvqdOvIjx6nvHdXEAgCAIAgCAIAgCAIAgCAICHjajHNcwuiRE7LJqZU6lOVPda6tfsXUlKMlKxRFtomY56+IK+Xd4x8O92up6SebnFtVzdLdxVdPVThj6onKnGR3Zx2qzVgf45THoVvpe25xlaauvqUS0UZcOxjH8VbUyn3mubymx74VlX2vRqJPh/T6Clppwv1RDq9pqbHZXgiRaLh1xpym+inHWQtfoT/CyauixwfEqVQQ0x00I8FfRrU5ry/YonTlF5O7x19VN36kVYpuJUsSQQzIR0JkeEXWCtDUyTStb0NVJ0U7yueb/wAv4gz7onqVjhpajxY9D8XSXU5P7KYiZJYN7uMeTVoWlmuTn46n0ua0+z9QOy5mz/2HqFS6Em7HXq4WvZnY9nqoPxU77OP/AMpLTSjh2OLVwa6mWcOr0rgZv6Dm8xr8lRV07txcktRTlj9S74D2kdSlj5gaNPI9Dq3uWrRe0amlWyeY9O6/gy6nRRreaPPc9fgeL0qos6Ds63kdCve03tLT11iVn2eGeRV0tSm8q/wOON4BSqEkSwn+HTy+yz6n2Np6z3Lyv0+xZS11SCs8r1PMcX7PYhtmOBnRwsfEFeDqPZdTTTV1uT4/+HqUNbSnl4ZnHcJLG0KtMva+iDmGYTUa+MwqRZ1w09OS0VG6NJOKta1/mVRqKpOSlm/B7DhOKbUpNc3mPI7L6PRVo1aMZI8mvBwqNMmLUVBAEAQBAEAQBAEAQBAEBGxmIyiOZ0WbUVlTVurLacNzKk3nqvKV3e7NnBX02OFUNEAPmJ0zDl4rzZaeXjpRst3fi66fn3NDmvDbfT9DSrUlxBhpbqDqvL1G/wAR7/LboWxjaKaymcKixybv5i1HDFkNbMGNPz0W2NGDp+I0+38nFNp2KvFVy1hI97ofXvUqDti9i7yzeSHg8Y0vzAZH2B5i3otG+dNp8o5UotK3KPU8L41JyvEHc816mn1yflmebVoWzEt31NlvcuxnSZz9oNTHy+qK3LOu/Q5mmw/iI8bKDpw72JKUji/CmfjtyVfgNSvuJeJjgjik5rtCR0H2VKpyhPi6J7lKJxq4uncZSHeM/NVTlRbaS831JRjLvgh/tjXxID43aLaLOqinjn8i7bKPGDNBgJlpIHNpE/NZpaSnN3jf++pZ40kvN8y2oY+rTNnGNiZHz+i9KhOrp+Ju3q7pf30Mk4QqcpF23Fe1YDoQbj6jot+pqePRjLqmZFDw5tHDEgFpB2K8+rZxafYuhh3IHZXEZKrqZNniR3jVc9h19tR0n1/Ys11O8FNdD1i+pPKCAIAgCAIAgCAIAgCAICoxLpeZXiaiTdZp/kbqatBEeqVnbayixEHG+8COeo7xp6KqtLfeP9v0LoK2TZj6dakHVYzNkEzBBGx5Tqq4+HXpXq8rnuc89KdocMosZiCCRRzO2cYgbry/DpQleGTYm5Lz4OBrvye87Ne/RXKtKcHd8dyEopSwiK4+KzNWZYmVeNbzC00n3NMJJqzNaGNj4iRsea66ebojOB7HgfFc4DSYIHmvS0mpv5JcnlV6O13J+JiC4eIC1ycUroqV3gje2I3+/eo70lc6l0OtKsHCCIHp1BC7CaqR4/v5HXFxZFr4gh2UuE7E67EKDm77W/yJRirXMftIcBOWb2J/XqniRks2uc2tcEM1GlxloA5nU30y3189Fne1zyku/wDBak7YZtVxzLNvA5TrCrqaiCWy3B2NN8nfBYoO0+Gwj+Y9f1oFynWjbGF29WclBrkuMG2I8j9FupJqxRN3uTuQVdZKLuiKyUWLd7PE03xo5pJGxsV5kZ+DrIy+H2NiXiUGj24K+2PDMoAgCAIAgCAIAgCAIAgIWNw/4hy1Xn6zT7n4i6F9KpbysqMXi2M112Gq8atXhTV2/ubacJSID64cCQDYSs8asaydr4RdtcSpxFTObj3b2FvNYq1Rzd+hdFWI9WpaBYbKjdcsSzk5U4mDoYB6XVtFrdZ8MTjjBrVESEqQ2SsQg7q5V4xuqspsvgyoqytsTSma8Lx76T5z+7e2sGbQbWVlSEZLy89yqrS3I+j8M4mKrdYcB59VdQ1CmrS5R5FSk4MkOeTZzZB3+6tUm/K0Rt1RHLcrpGkeI71FQ2yxx9SV7o4V8zjqBHpPMaqLU28skrLgh49zgw5Zd46+BVdbdtsiynZvJTVHAAlzzMwABbxP2WRwjbPJoTd7JEduIO6q2Issem7MMBaHEXLiR3C0+q06anHdn4mXUO2Eejp+t1uh1RkZnG4ssYD1AM9eap18pQpKUehKhTU52ZAxrxWYYs9oJA35wF5Mqi1KxiS+qNcIOk88M9TwbEh9JpnkF9no6qqUkzxq8Ns2ictRSEAQBAEAQBAEAQBAEBXca4gaTRljO7SdOpKw67V+BDHvPgvoUfEeeDyVeqSSTqd18jqJyc9z69T14RSVkR8RVg5B3u7+Q/XVQm/Cjs68v4/wSS3eYyKYj3kUMXkcvnBDqnZZ8XL0QcXsfFWwwTiK1aYcP+3eP1K0VPPaX9uUbdrsQ675UYosjyVtZhNhc9Fqgy5MrsRTLdQQeoj1WmLuWxlfgmcA4m6lUAJsdJ5H7FQrU8b48ohXpqcbn0TCY0OAI0PyOxVtHUK1+h404NYMYqZlokf2EK2Td7xWBHizK3G4ixcDe48REd91TUqpq6+BbGNsGGPa9sGAdDB63CleM45I5TwUfE8JlkzLZv0Oxss847Xg005X+JxqublAyx8pHVVO5dFNvk9l2Xj2ZgWAaPlJ+au0au5NmHU4kWxMLY7xd+hRyMQwVKbm/wAQseuo+YXa0VVpuL68fsKcnCal2PM4XEWjQtPiF8xODjK57bivyL/sjxKQRPwud5EmfIyvo/ZeolFbZdP0Z5WvoWfxPYseDovooyUldHkNNcmykcCAIDgMUyYzBU/iKd7XJ+FO17HdXEAgCAIAgImM4jSpkNe9oc74Wk3d3KmrWjSV5FlOlOeYo8jj8a6pUc46Czeg/NfK6vUyq1nJ9ML0PWpUlTjtRW1K5/svLlKT6miKVjm5/vEkEE3vp3dEq3budSwbirmBDjG23ipwtPyzfwOOO3KIvt5Bi+UkGPzXHRaeCaxyUeN4k0Tdaqenk7GmMSFgeIuL5P8At6Gfxf07wtM6EUrdSU6acfUnYiDBBkciFnUXF2Mi7Mv+yeCY5heQHODjryEaeq26eCeTPqZtYOvH+EipYAHpInw6rleEt26nz+RGhW29Tw3F+DOp3ggbOF/DdKdZ+7JWZ6VOspFn2e4yQMswRE9RuqakZUpbocMorUk8nrf2gO6B0a6TH3VsaqlLGE+5i22REx1NrRPu8zPImefVdnaCTJQu8FG4ODS4QQRzMOB05ai6z2VjQrN2I2JrnLvJFtUiu5JJXO9GoavumDzEjSBP5LrbbyLKJ7bgdA06QDviIzO7zqt1BbVa3qefWluk2TQ+8K9NbrFT4Nqphcq4izseTy3HmCnWDx+8GYjrofOJ8V5Wtppyv3yetpJuVPa+mCPwUPp4oFlxW1Ej4gOU2uLd4auaWo24pcr6rt9iWqipUm30Pd4LHkXFxz6dF7dLUuOYni1KSfJd0KwcJC9aFRTWDFKLi8nSVMiU/EOJG7Wi2+/dHJeXqdXJ3jFYNlKglZsraNcO6eK82nJTfb8zTJWLLhuNIdlcbHReho9Q4y2TZmrU7rci5XrGMIAgCApONUwX9wHKeZheVrp/+ij6G3TYizyj3696+cfmlJnorhEYVLrPTl57sk1gxiCCuVW72ROBX1aR0DiJ6Az0SL9C9WIVEOa4zOab66rTU7dipyTO1WhTqHM9jc40dAkeKiqk0mk8diUZuHBDxWBObMDNo+frqrIVcWZd4tytrYt1PS+stMwe4cj1WmEFPkOCkej7G8SY57mj8QJg2cCIFuR1XYQlCdmsGLUwe256Krw7MPfdJvdoiL2sellOekjLLeTMqvY1xWEDqOR3vkA35zeI5qTh/wCW15a6iMmp3R4DiPDi05mWI1Gn91npVr+WR6Ual8M78P4tJDXS3oQb7kKurprK6yRlDGC8r4kOaATax5XjXkuKpuw+hQo2eCK4NaehmCDy/ULjwzt2yKarSMp5GQeYMmx3Ck5YtYsUWncs+y9DM4uI+Kw6AQT5mPJTgry22K9RKysexmFvWHdGCxwJ95Rb2s7Y7gyIM6H1VnvLaznGUUfadlqZjTMPQwVg13+LN2il7xT4OoWlsWLXQD5EH9bLz5XvuXxPQaUlkv28UqFxdZ0jUECf6muF/NShrqkZOUm2/X98ZMstJTtZY/vQ60uOVG39mbfzG3jGnS610/ajj0+pTLRRfUsDx576fvDL3au9Fu/7GdWleWP3Mr0kac8ZIFXGyYA815tXWylLZCPz+xcqVlds2sdCZ5q6VODs83I3fBJoVYEE25dOo6rSp7VZvH6FTjnB6LhGMztg/E2x69V7Gh1PjQs+UYa9PZK64ZYLcUBAEBS8YBzd4svE9pNqon8DdprbT59hcaKgMG4JBE/CQSCD3EEL5+rTlGo4vH2PS4M+0VD9CaRt7QFRsSSODqsGdj9VOKLbXRwxLYcet/NXtW5MyOD1xFiNHVYUlG5JIiYtubUK2DcSawReG1fY1mP5B1/6TY/rote66FRb4tH0xlfyOnUKze0eS42MOP1/so36I7YgYjCNdIcAf1yVW2+GixStwVHEuzzSJYYOxNp+iOO3gvp13/kUA9uyxGnI+XPVVtUzR5GcXY4iz2EKSpJ5izqhfgw/HD8LZ711Un1ZJU31PbdlBFFs6x6uJ9Fyk1vlb4GHU+8Xb6i0q2UZjVgzD1ud51ClBNwzyceGdG1LkbCVNS8zQaxc6VKLKrS1+h25HcKbpxqxcJcHIzlTd0UWG4HUpvJqAFokgt0J0uOVl4Wv09WjC9sdz046qE42i8nWvgmEG0dRZeXCrJMtjUaOOGwgE+8SOvpZb6NF1svBGrXt0M1GkusZ8I+qunSleyl+378GfcupIpUXX36fWVfToSTd+fQrlNWOkgWyyev5qTai9u27OWur3N2v6fNSU79CLRZcKxYbXg2DoHmPvCv0eojT1jj3+33Ka8N1K56tfTnmBAEBD4lhs7ZmC28/QrHrdN40ObNF1Crsl8T5vUYC9zwMuckxHXXvK+U1E7zvfnH8nsrGDV7IsNTyAuqpXXkWTqfUmUOFOIGYAdOa2w0UmluX3K3XSeCFicBl5yslWk6fUvhVuRcRRgTMx6Lhx8kVLHUR3FTRYcXqaJXItZviros6mex4JXzUqcm7RlPQxHopRfQw1lZssiREjxVrsopooONV4N1VNptSJo0c88r9y62+gsiLiaWeMwjvVM4zk0uCyMkkRqvCxFrjY/QKUqbXusmqhT4jgUfDr10UfGknaRojXvyel7NAimAbGG/KxVmneZW73Mmod5FhXekpSUsFaWDdtSADK0p7Yp3INXZ0qG2fpdWOyXiIiv8AUjUa5HfHjuFXCds+hNxLTCYyY68+XcVrhV3Ya+xRKFiNxjAOe2aRy7t3HTr0Xm6n2bTb8Skren2NVDU7cTKKlVyGIuN9V50arpOyRqlHeWOEq0zeA0+vct2nrUZcqzM9SM0ZrYjKbW+qsnUUMIgo3RHqVi4x4WWWrUc3ZfQtjFLJIY0aAaeMqySjThxa31IXu7nTDv8A9Vpj8Q9Vn07b1MZvq1+pKa8jSPeSvuTwzBeBzUXJI7ZnP9pbuoeNEl4cjq4SLq1kDwmLaC90bm3jpZfLV0pTdvkevC6WTrRoNb8Il3M9dhsr6dGEFdc9yuU3L4GteqAPecAdp/Vl2cklaTydis4RU4nFM1kno0ad0rz6lSm2m38jTCMlggPxIB+B0HWdlRFxUrst2SaItUcxcIc45IlbpC7G3UmmRnP3ViRM5WnWFPJ25O4TjCx4v7riAfoUTaKqkVJHp2156XUlK6MjViQcQPBaXJWIWZGrOH4fL7LPUwrwJxzhnD9qtvZVOvi7JqGTcOJ5wfop3k8t2Ywjm50XHXXn4rPK8fMiatwdsHUykDddpOUJWfJyaTR3xVS48lOrP/0RGKwa5rdyvztz0I9SVn/0/JWubVMgl5iLUMOF+v5KDupK3x/gkuCXhqgsd+XJX02sMrkuhZ0K3d+votcZXKmiPxLhrXyQIdv991k1OkjUu0s9y2lWlDD4KUYcAwSbWK8paROVmzW6rtdGcQ8aEmBHXwVtVxfkb4sQimsm9JkkELktkGmufQ6m3yTWtgKqSnZto5gxhhmqtHVS08d9eK7HJu0GelNWN19C5tGHbc5VcTFyfyUJVbK7JKJHGP2zEbgaqpV30uyez4Hpl7x5pRY/gry4upuAkk5SDF9oWCro25OUGaoahWtJFTiOGYgCCJH8rhfzWKppK9rWVvRl8a1MqsTgy0jNQqEm1pd5wVlnpJdab+ZfGrF8SOD25f3Lx/1P2VDouPFN/IsU1/siLWqbsqeR+yqlTcuYMtjL1RCqVmifddfcH7KOyy4ZN+bqiuq4pgMTHeP0EVOXQbWjLmjX6Jwcua5RGi6d3GpbGwP1XWmhe5NwnHGMysqkSSADOmxdt3qyFNyK50m8xL3Y8j5d6naxmNXaSotYOp5OdGnmMkablVwpObvJfUk5W4JH7PuSCdNDPcrlRxaTyR39jf8AYXWh3UifSfFSenfRnFURUY/HhpIaTmBvbSDzPNUVLLjk006blzwTMNxNtVv8w1UnJSjtlyVzpOEr9Dd1bkq5VHHDWDm06sxIDTfaFdGotl7kXHJBrYm56rM57WyxRuSsFiY56XvrzV9Ktt68Fcolngq82nQ+s2WqjUxZlU4ljTeZCvvLdkr6FNxSsPanuHosGomozcmzTSTcSPRpBxkkDpN1i81R3iy7C5JjWREeW3korTtNWv8AY45G7qsC5Ed60K8VnJC12MM4tAeGucTpkBIHipUoumt8Yt37X/USs8NrHctMHhsVUPwCm3d5v5a+a30aGrqP3dq9WZ6lSjDrd+hcYXgrBd/+oeosO4fdenS0EI5n5n9PkZJ6iT93BZtaBYCB0W5JLCM5ldAQGC1AamkNguWR25xqYNp5LjimdUmiJV4O06KLpJkvEZEq9n52VboJk1WZX4rse1+rWnyVT0cHmxZHVyXUrq/YFp0zD+l0Kl+zoX4LVrpESt/h0CCA6qJ2eJ+YXF7PimSWvfoRqf8AhtlETVPe4H6JLROX9X2Jr2g/Q41f8OCf+T/1+yj+Cmia9oEij2exNFuQZ3NFhImBsCFmq6Go8o5+JhLJithq0XpVI6NJVM9NU6xZxTh3RinRd/xVx30nfZcjp5LiMvkzrkn1XzOrfaRAo1THMtPndddOrwoM5eF8yRDx9PGvblZRc3qZn5Bd8Gu8OLLYSoRd2ymHZrFk3Z66+S5+Gq9IP6fc0fi6XcsMJ2ZrC8QfH7KMtFXl0IS1lJon1OE4hHoa5T49Iocf2WxtRxPtywcg0EeZm5V1PTSgkvDT/P8Agl+IpdyVgeD4tjIeBUIMgiZI6zzVVXRzb8sLfI541O/JMoYfEn9y4eA+6r/CVl/icdSn/sWOGo1yZNJw6n8lYqFdu+wg501/kW1HB1y03LTy90wLrTHS1mubfkUurTTK3/J2ILiRWde8ObMefJH7LlLN/p/Jb+Ogl7p2d2SxeWG1mA7+z+ilD2XKLvdfIh+Np9V9Taj2NxJINSvmgQcoyh2nxDncBT/62d35jr10F7sT0HD+zzGEF7G1Du8l3yNvktFH2fShmSu+7yZamqlLCdvgXzGwNI6BeglYymyAIAgCAIAgCAIAgCAIAgCAIAgCAxCAZUAyoDGQbIB7MbBAY9mNh5IB7MbBAPZN2HkEsDHsW/wjySwM+ybsPJLAzkGyAzCAygCAIAgCAIAgCAIAgCAIAgCAIAgCAIAgCAIAgCAIAgCAIAgCAIAgCAIAgCAIAgCAIAgCAIAgCAIAgCAIAgCAIAgCAIAgCAIAgCAIAgCAIAgCAIAgCAIAgCAIAgCA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277" name="AutoShape 13" descr="data:image/jpeg;base64,/9j/4AAQSkZJRgABAQAAAQABAAD/2wCEAAkGBxMTEhUUExQWFRUXFhcbGRgXGRocHhwdHBkcHRocGhkYHyggHRwlHBoYITEhJSktLi4uGiAzODMsNygtLisBCgoKDg0OGxAQGzQmICQ4LCwsLDQwNCw0NCwsLCwsLCwsLCw0LCwsNCwsLCw0LCwsLCwsLCwsLCwsLCwsLCwsLP/AABEIALsBDQMBIgACEQEDEQH/xAAcAAABBQEBAQAAAAAAAAAAAAAAAgMEBQYHAQj/xAA7EAABAwIEAwYEBQQCAgMBAAABAAIRAyEEEjFBBVFhBhMicYGRMqGx8AdCwdHhFCNS8RVyYoI0ksIX/8QAGgEAAwEBAQEAAAAAAAAAAAAAAAIDAQQFBv/EACcRAAICAgICAgICAwEAAAAAAAABAhEDIRIxBEFRYRMiFHEykaGB/9oADAMBAAIRAxEAPwDuKEIQAIQhAAhCEACEIQAIXjnQJOgWU4nxqpUdlpE06cXfo6TsBsYje0qWTLHGrY8IOXRdcQ47QouDHuOY/la1zj65QYTmF4rSqGGk+rXN+ZELM0GMBloEyb7zuSdVKYuF+c70izwpI1UrwmNVn6bz/pLrGQMxmOZVl5ia6J/i+y6Ndv8AkPcIZXadCCs+xgG5TzQsXly+DfxovC8cwjOOYWaxGJYw5XOA/wC36JdPFscQAbkW1v6rP5u6oPws0gKFn6lwAC4EnUfquf8AaxvEqFYva6vXouNhRdUOXo5jTI8xby0VI+Vy1Qfi+zsCFiOxXaCpUZFVtRrx+WoHgkf5eMTqtU3iI3BVI+TB96YssbTJqFHp4xhMTB62UhVjJS6YjVAhCExgIQhAAhCEACEIQAIQhAAhCEACEIQAIQq7H8TDTlZBdv0/lJPJGCuRqi30WKarYhrPiIH19lQPxlQ6vPpb6KNWB1185g/yuKfnqv1RaOH5ZK4lxUVS6iBDS286kHy0Fiq52HBnK+CNRY+6eEGHR4rbX8ky+pDzmMyBAiDzPmuDJllN3JnRGKWkONpCfSPopL22vv8AL0VdxDiHdUy/LYa8heBPqQsjwvt20k98AJPhdNueWT5+vohRdNpG1bOgNfr1XpeYvyVBwztLSq5bxP3dK43x+lRnNUbIgloIJvoY5a3SqTbpdg8TXZf0RmEj5pylBHNYL/8Ap+Fa0C+e8gaCDpP7Kfgu3bHAE0ngGIILXa35hdCi0toTg30a2rhg6DOnr9VBcXZ3sDocwtIkTIIn9xK8wXGadS+eLaOGXXTXdWD2Bwv6FI0n/YbXZDfi36QNt7yeinMKzvHK9RlVjRTdUD2i7AfCQbkgA20UfGcWxbKrRSw1Ss1s94IDIlsthz3Aa9Csgpcqo1pVZqi3eV6BvAXHMX2+xFKpWp4mk5j3SALtA5CDYtjcK87LduGOc1lQkSYhxkdMp2PQ/PRXlCS20Yo30zozjz9EqniXDSVBq55BGhGiTj+KsotBqnJJgF2hPKeaiptP4M4WXdPiQkA6/eynMeCJCzv9XTMOkbQbb9fRS6VWLtK68Xmem7JSxFyhRKOM/wAlKBXdCcZK0Raa7PUIQnMBCEIAEIQgAQhCABCFA45iTTouc3Ww8pNyPRLKSjFyfo1K3QzxTiYbLGHxbu2b/KpqVONPU81HoVJ32UinTvMnym3+l4mXNLLK2digoKh3dLA2KbLBMjfX5rxjHZruGXYARHrKWKYHrdYJAO3VV9Wg4YknMAw09CdSDr5C3uqTtpwkN/vNeYdDXMNxcxmaNRqM3QTaDNNwo1Xf26bzTLg4A2IEAkxPta90zxUi0IWrs2rmsh1hc5nRBBkQCenUciotLgGFqtcHUWva4guzAGY0J5xa6ruB8HFFzWucDmzFxefEQBePU6ciVsqPdgCIAjbltp0RC70xJ0uilHZegSXZC0WgNJEW5LGV/wAP8YatStRxAc173RTrh0hhEawZIAAFhbfn1RrgvQuiOtk+b6OLcV/CrGCmTRfQqOi7LsM75S6W+5HmoPZzsJxelWpOhlNgfTLg+oyoMocCZptcQ4RtImdV3buIbAn3k+5TDqdxpaU0s80qoXjvTM5X7M1hScKL6Tnl5cczXAdWUyHEsbOk5o0nkdlMNi2U4xGZrgYDS4OMDckTrylamn4dUpzr9VFrlGmPzYii0woXEcZUpjwgPdMQbW1mRKsX1msBLiGgbkwFTYnjuEdWZT76kXkEhsieVvSfZEopR0zI93Q5iKNDEjLWpU3kxOZgPWPENJGnRZzjH4eYOo81KRNA2gUsoYCDqGRY9By81L7YVaVCiKwJuQMwfGhkE89/dSeymL76jmN27Hml/Lkiqsfgq5IcwHBKxGXE1y8DQMlkgGQXOHinp9VYYzg1CrSNGq0upuiWlzjoZF5nVT2Oi3RKc1NGK7S2I5NlJR7K4dtmZwwx4A8xbT/y+ataVFrbCbcyT9V66oB5qpxnCnPrd42uWggAsczM227SC0tPmSOiKj3o3k5dstntIuNzpt/Cew+Ic030VJSweMpuOWqyoyfhfmHz8XTSPJW1OR8REkmAt3CVoVpMuKVUOFk4qmlWLTZWlN4IlejhzKar2c84UKQhCuICEIQAIQhAAs52lxYzBn5W3P8A22+R+ateL43umW+J1m+2v30WRGLaDD3Q4yfF76rz/Oz0vxr2dODG2+QoMIIgRO86c7KcNYTVKDcbpOLcQLGCbSvLWkdD26HsXWywfDAInMdunVZyv26wrHOFR8AHQAnT/rKzP4lVKlOjTLqhLnPjILCIMz8vdczqPc65XZhwfkXKTFlxjrs60/8AEujVd3bGilMtFWqRlaDqSIPIWm9rr3Dn+leyo7xNLXOaWDNMtMaaH9JXMeD8CxGLcaeHYXaBziYY3kXO052ueQXVuxH4fPw3irVKdWwysgloIcDIc650gCBqVbJjilSf/gQyVaosux2Eq1G1MTiKbm1XF2RrhBa2DtqA6Zg8h0XK+0+Oo0apbg6tdsEtqUaw0exwAPi0BaXEeW0mPoGi9/5mxbUGR1XKu1/4eZ61fFuf4XF73yYywBERqIB6pMbgnvoR8n0Tvww7SNrVe5c9zagpzkdecsB2V2kaET4rm0CT1ADoue9icVw8/wB6lRo0KoYGTkDTA1IIAuZgn4jYnRbhr3c/0t09ETyRT/VBUu2TAeSaruA1XjasxCpe1ldzKDqpqGk2nDnwAbNcD/KVz1oErZeMcNExiakfCRy+4XN+0v4itpUgKGZxIbLiJyyTE7Xg2Pmqyh+KLGMYKlN9R/58oDR894jRY1lcdRN4pds6lxThrMVTNN5eAYu0wfnIPqFzDtF+F9cuAZUp1KcnK5xLHsJ3IAIOwka8gr/BduWFhdRe2sXOlrMsOYJAyPg/FaQdIOtlecK4oapJqNDTNgScxAAIMCw+Ig9QUynLHG32HG+uik4R2LcA1uLrPrhndlrRDWBzSSZES4HwiCL5d5IWlwbHtruJDyCQOkDzjp7HorCnU8ipNgpRk5OzbPC289I+/l7JwOSA66r+KcTZRmXBriLTcSbNtab9R5p7ESb6FcT4lSolrXyXOMDKATGl94SqeLEAtgjosocf3+cub/cIHdllnNLeRIktJkjW5O8wxgKj2VGQ6JIm9iOZHMGTGojkQSSTq0WWJe+zb4SvmaDlLQdjr6prD4gl5BtBO/JQMdjzh6gFRvgcD4tusE/TZROO4xjaJxdJ4GXLntmDm5g24H5gDZw6TICk1JuvaFUffplhicW9tYTAp6z57HyViMS7LANiuddpe2zMO7I5xzZJEscJmwPiGmvurrsh2mZiWAOMPtYke+g6WWJTj+20mbKKa16Nzw3FTYm20qxWcpW3urrBYjMI3Gq9DxM1rhLs5MkPaJKEIXcSBCFH4hiBTpPefytJ9dvnCxulYGZ4rjBVqmPhb4R+p9/oq/iPDqeIplrxEtIDhZzZF4JFioWH4k0OybwT6c1atqiPPdfP5ZSlNyZ6Sg4JJDfCeFMpsEZpOWTmLpy6fFMA7xCsWgXkgz0t7Kpq8ZptcGTe17acpPkpTKgdJkHTTr9efusuv7MlGT2ym7Wdk6eNdTd3tSk6nJGUA3kXueiiN/DTAmM4qOO5Ly3MfJoAHoAtRTrNOkT+ylMPUqkcsqpMSS+SvwnAaNKl3WHY2kBsBYkCJebFxsLzNt1aUmloANz/AD5a+myW12y9rG339U/37Fv0Lb5r1zbLymRF0oXCp6MOYU+zVfJUzUxRaHiNxDahc8wJOUi09V0XAkg5HRIa0wDI0gxIBInne6kGmCLwYj4rwdtU1iMO15GocNHNsfKeXmsr2M5Xpkm3RUnazs23HYZ9B1V9MOIMtja8EHUTtbQXUrDYF8y+q53KwEeZ3PWFNoUcn5nOnnH6ALYt3dGNL5PnnjvYPGU3ODaT6rGwC4sLL7xJMjrO6y4wGJg/2XeGxnprrr6L6qxL2tEue1gNpcQL7XJgKp4pwVuIpiYzRqWi88wrx8hrVCOF+zgvBsfTZDGU6r6hbBayWkO0Ga14cdN/VdR7F4c1fFXJztsBmMgQBmJm7jABmbAXXvZjslVwtR5c2mQ55h7TPhBsbjMCeW2nnp8FwRjXF7fiO/Xy9fooZpcm1ErjfFbZX1+JvwtQtqS6nlcQ+NABNyB5D1Cl8A7WUsUSKZBgwf8ASV20FN2AxHeudTHdPBcz4riIbzkwI3lcS4Fx6pSqONGk4OtGY3MEF7Z/6gc9FkfHuLcGa8il/kj6IFYAm5O99vYfVZD8TuGV69BjsMwvqU3Zi1p8Uf8AiNyDBjW1krgvbCnWfluyoLFjx4gdwfdaui4k8v3/AG+/NYzae0Y047OH9l+2zqdUCuA6mLEFvipkAAmDJm1wbzpGi6ZiuLMqUy4Bh7yHNcLyL5SDa+t9b9IUbtv2AoYwPrUx3eKynK4QGvcNBUtflOo9FyDs72rdhpZVD+7mHM0LHA+IidHA7Lrrkrh/oIyTf7Hf8A2nisM0VPHFidwRoZ5/Z3VJX7F5adWmMTULKrcga+4aJLreZ+u2iqux3GGU6Tqwe1zBBdFpaZJkETLYMdTG60/EeOU3uotpvDs8usbFobY9QXEacjyhQlKo2NKLUml0ZbtB2PbWwtCniCM9JrTn3AkB7erQC3fbqmuAdnm0KgdTdLQRe4GsQNeXzW/pOaYmDHO8H/UqtrtbTID/AAtmGnxRciB0Mn5KE5y4V6DHXK/ZbUQYvfr9lSsO7K6VEY6WjKZ5f7TOExoe0zqJHtyRGfFr5J8W0zUAr1ROG1w5vkpa9rHNTipL2cjVOgVF20J/pXR/k2ff94V6qLtlP9PAMS9gJ6LM3+DGx/5ow+AAfmEgEty63P6hJx2Py0ASfiyeu+99YU/C/mY4DMGyHCJ3FgLiI+aynbajUYWujwkc9xyje68OKUp0erKWiypYDvDmuBqD9/d1Y1MLUpgx4jFnCLkbQPVZ7sf2opuDabngvA+HeAeS2tV7XMNxP5fP9iU0006ZjyNpNFPwjFnR4AdAJB5/v+6v8FiYFx6T7e8qhx7SHNIy7zO40t6/dlO4dUM5cpy22O5sRbpf0Unp2jZLlGy2/wCSaHhsiSLX2G/zUgYkG3z+/RUdbAua0VGgGASTEkg7c4GoExbTkhmMc+1OHGARPUwOWl7fumcmSeKL2jSd6L2lIo1iTGyhUnENAI6aTtupTOgJ9rW/0nUmyTjQ/iCZaAJ5jpzHkY905lHn939OiacdNQdvPl6rypXERIm/2Y0/lUTStsQfa4H0TgdOihCpInf79U7QqHdEZm0Q+0XD/wCow9Si6PGwgEiYOxg8jeeiyPZrB4rCAUatZgAOVsXAaZM3jSNtJ6GOgAyVmuIcHc7GMdDiyHGTJDXbHznY28xZEra0PBpdlzgqUsbmc15/yAj2TmIq02m5ixOo2HLy5fsmMK0tls2HwgwLc/crmv4nY+vTrBgd3bIaZFjH5o1GaLjz6LYKTVIXV7N7xnhrMTS8biBEiHZbiTcXETHssLwXhdBjhUqNmCHAu2I0dyMHYj3WD4l2wr1HHNUd3VoYZER+YDn57FaXhXaem+kHZx3pc1oLgTHhJdma3KHeEH8zTpJvI6IwlFJyGi7tJkntPhj/AFdKrQEOe0h3/r8JvpYkey3XZHjTa7SL5qctcbwSLWPnI9JVfwLhdOqwV8/eyzwOAgAaxtFotBgc1MHC24Zj30yGBsvcZABFyS4u0jqVHNK39o2CVNGqe+I6my4h2m/DjEnFYnEUsuQ184B/xqEGWggNIa5xkE6LsOAeXNa6xEzlIki3OY32G6q+13AX1aZ7mo8EvDn0xAFQX8INoic1zBjnBG4cklbQnFckmY7sN2HrU5di3MDJJ7pplrpOjoOWJBsButt/wgdX7+QSMoZrAA0+vlooXZfBmlhgyrILnkhpvAsAN7wJO9zyWjJhttY0UZT5N2PJ8dIhV6bwB4S+D+VwYYOpF9uhlLfhWOYG1BnDS0gk3lu+syE/TqgiDt96pl/D6bmkOBIdMy52+xvp08lP+jL+R1tRlNokgAkAEnc6DzJWc4i8UsQaTYDakP1Mgk6geea37K6q8FpuZkeMzQ8PF4hwMgtiNE5jOF0qpa5w8bBYwNNgZFxN/NFWqY8JqMrJvC8TlcxnO3t/MLQrK8Lq5H02VMuaDBH/AGA/UfLmtUvS8Bvg0zkzqpAqLtnP9NI2c35yP1V6qvtPSDsLVB0gH2IK68quDJwdSRjmUWnK4akGOot/HuovaDgxxFKAQDB21tYTaNAE5w/DlriA8EX1ja0+cEA7K0pmLD239CvAf6u0elJnAeNcLfQq3DmObMn9PI/RdS7A9oG16Jo1L1KbYPMti153AI6rQcT4ZRxJHfMzRpsPI8/LzVXU7EYIOzN7ylUdEPY99iLjw/Cb7OBC6v5MZx4y7Of8bTtFpXDC7KSYBMSBadBE/DbRLw1Q5WuaA5sQIIidIF15huBNAZ3j3VHtAHeGA4+cDXr80t2AqMeCx+ZrnmQ6PC08o1uuVqy6ceixwwc5oziJaJaOo84hR24dhfIiYuBE/wDt7qS4kCx89k2yoJ8Th1lLJiK9tDwpGBHPX+F6KTgZ2I9Z8v25JD+JUv8AIW23Sa+OY0bnw7XlU5R+TOMvgefmIGnnyTgvc+6r8Pxim8SD78+SsaddrhYgzy/dEZJvsyUJR7Q1RqB0gbGLcwpQ2tyTFChckCNbdbqSBPP6bbJ4IWVehRO5P39ymq1Wz/KR1t+8pGJoE2A1Bg2sYsDKiE922H2s0ExN4sZ89+ZTuTXZiVkwtDgHAeIN8J3vt1GiYrcOp1WEV6VKq4th2ZjTPMXn75JOHrCJDpExIIN7CDGh+aW17XAXnUyPn012P6JVP/YNGfx3ZXh48f8AS0WBoEWytM2u1tibnmplPsxw57f/AImHMzJDGDobi94hT6nDmuMlrSM0kPBdfpJhumgG/VUOLxuGwxqQXwXZiKY8I8IGUGI5GGlMp5Lux1GLVLs8q8MxGGaTh6gdSDpfTDQCJ+J1MMtYScg9JNlM4fg6YIDw59SHtl7i8WJuM/wzM6DWFncV2hqVJazMwSAAJJm4AzG4PQKa3A4ym4PaS+ZEXgbnwNsDY7++iHFv+ynFpbZJp13U6hpsbVAa+5Ic6QAI8QkAeevtOkbjWwM503jW0z56qFwriJcclRrmPEC8amdweiuHW2CTi0xJyvtGerYXv6pe+oC1rjkZTda0iXEj4j0iOu9rVqRAjX7kp4sEzadzA9vmmXMk36+yVi3Y0wAAxbblpZP0oy9R97L2lSERHPZLIjklS9g2KYenn9+yVlBTLZsSDblb1T7RbeITrYow7CNe9hcPhcHA8iDsVpFUYenLgFbr0vET4shlYJFWmHNLTcEEHyKWhdhI5yaPc1HAjxA5epAM+xn1lSmVcotEm1zr1E9FN7Z4Fwe2s3SA13pcffRUzw14aHAAtIIPK8/PTdeH5OPhM9PE+cUycyrc87GJ/a+yT30nqvGVxZsT/tJfVgk6R19dPvdctWPX0PuxYaAZm4E23MKRVp5ssOI3Mfm315LP8ZqNcGlpAIdMDU/Z6bpHFuK91h3uDo/xvufmqxh+ojWyyxHG6bSGAZra5o0I33KpuLYvE1KgLKQdT8Msc4AkR4gHAWPQwJ3CX2ZpsLGh4nkT1F7LQODRYacihtQdVZRUukY7HYWqKhdRpVu7/L8GY2sGkPvPPb3itqY2rScC7vRrHeNdAG3iPh02nzXS8wjpzUDGYRztLQJEHlBi8axCvGUXppCflkjE4birnnI5rXZuViCdw4XF/RXPCnOovY7xZc+U3BgzBBvrb1UDEYEU647sFuZpDQ1s3NgMtiDY2OnkrTgFCtQbUbWYXNc+0tBmTEwCYJ5XWZYxStFo5G0bFmKBGsWkO2v96J0YtpIAcM0ExN4GtteSZoaRoI00slONv4U1NpHG0rPRjLnQ9PLqV5iW94IsDtuk0XXIgg/ovGOuSlUnVNm18DQwpBLmzc3FhtHLkAvaOSAQBrInb30OqlB3t96qLVjMQRG8j+OsrJKtmp2S6wc5jhTIa/KcriJAdFiQCJGlpXIuC9meJCo6hioZT7x7w8RUa5zologktbaQHAQfMg9aoGI3PPn9hU3aYFrWEPynOHAGSCALiQJ3+avHM1F0jIRuVFfhezRpOpEOzQDLgIl0gyQSYkAje/mtYxtoKq8JxAuLszYDQCHNM6zc/PVWmHNgZzdVqycgny9nrqYzTF+fkva0wBIBn3Si+97CVQdtO0dPBUO9f4r+FgMFxmJnZomSYOy3/L9UIkWmIaSLGLHrC8o5gBJ16LnnZftrWqYjucTTdL4DYEFti4S0iSHCIPlzW/p1GvA1GvQj9lzzTjLZVxaX0SqTp+S9e1Rw3L76z9Umo86gS7SxsQJtJ80XqmLx3okzJ12sltfeJVfhsS5x+HKRaDH1FtFa4RhcU0P2dIya49k7h9O2b0UxeNbAher3McOEUjik7dghCE5gitSDmlrhIIghcz49gH4esREjVrjNx+66eq/jPCm12QbOHwu3H8KGfCskfsvgzPHL6OfsqkwZaTEzvyN/ZArEyJhwuMt5jodeSOI8JdQe4Oda5zTANrzOih4WgCGvzEEPlpmYkwY2j0XlSwuD2j0FkjJaZW8YqudVGRjgYbGoDp66aQbcwqjEPfUr0qLwchd4hyyydesQtvUqCSdyBc9D/pUeKwmaqarfygRPI6mU8MlaolLG27L3CMazT4T96qzcY1jUSefSxVS2nDReQW2PnCeweKHta+mu65JHQ42XFFpEWgSpDqYj9FEpOtMef35J+hXESLg8lsJJHPKLGsPwpvfGq4kkWAOgtG6lVjO2h+S9qVQRAm+qZkTrrZPkn8Cq32O0nz6/RPOG237JmnU2Si4yCNDr+6RPQNbF94DI3HNR6NX9j8wnazhqZ+f3yTbHAHl1WN2wS0Phw+/dN4oAwQQCEVGCZ9IHVN17t/Xyutb0CWxTWBzhBIAF4sD+sjmE1xvCmpQqMBN2nLqYdq084mPmn2OjYb/onqdYEDY8lsf+g27s5/xDitbhjWOqgVGhsFw8OYA3A2zRoDyWvwnFW1aVOqyB3kRBGp2MWmPorCrhWPZlc1rmnUEAj1BkJingabGwxoaOUQBf/HQX5J3pGuak7Z5Rx5zZHgh0WJETfa5j1TuIwtNzg57GOI0LgCW7yJ0MpdNsbgpp4eAS0AkCwm56XslTYum9EbG8Eo1agrHMKgbALSbcj5iT9ws0/G4mnVZTqtZDj4C0ySI1dbwmQ4DpuYK19DESA4hwBGhEEdCOaVWpNcLgETIkaeSJNSRSE3B0+iI0mo1zTI2IGscwR93XtDBNYwin/bM6uGbQ7iZgwdwpNKmGmL8/kvP+NNR4c1ztQSJ5beX6rYRb9bFcl80ipweBrirDgHSBDhJPWZO20LbYTD5B13SqNBrdBfnunV6vj+Msb5Ps5c2Z5AQhC6yAIQhAAhCEAV/FeGtqtIIlc94jwR1Inu9OR0XUlCx3D2v81jSapmptO0cwoOziDZ4G/wBeqZgh5tII0/bktPxns47Vo05KhqnKMtUEbZgFw5vGa3A7cXkJ6mJw5tOxDSLzGxBB8lIYSCYIvqPqmjQES2HDmCm21TIBG2shefKDs74yRocJUj1Uui1oG25t11VDhq0Ke2qdeQ0n72UqaJzgT3OjSLQkFg1AG91EcJgiRtHP3S69YNbN72sJ8rGJ5+izsnxok0nbE6rw1Od4uIVacSQxpcbkDa5O8dU5QeTqYJufseSyhuHssi+Wgi0m89Pv5oc63r9woFem4x4jAJsIuI38ikvrObEGRvuRyN9kGcPgsu/6QeqU1wi2yrjiRaQ7lvvpb11CUKwn5fP5otmcCc13KfIINQGZmx1OkRM/P5Ko41SxILO4uJF7aA/mlWFCrU1qCDpYLXpbDhq7JIqgGx12P3opDK5I6+iiudOm/P8AZIDjmmG7ee6eNrom1ZJ7tsZTfofOUpjQNI+f1Ud9X/cpTKodoDc/d0yj9GUxxztJCVTbE23n+fNIwrs5hsuPr9SFb4bhgF3X6BdOPxJye9EpZIoj4fDCpzjc/tzVrRotaIaEtrQLBer08eKMOkc0pNghCFQUEIQgAQhCABCEIAEIQgDxzZVfjeEU6gu0KxQgDE47sbBzUnFp6Kpr4HEUj4qbXjp4T8rfJdMSH0gdQkljjLtDxnKPTOWP4oxnxUagPSCPqF7S7RUCfE2ozzA//K6JieD0n6tCp8X2PpO0EKT8XE/Q/wDIn8ma/wCfoOAAcB/2a63rC9OPpvECoxxOl4uLix0gqbiexI2VZX7IOGiR+HD0xl5MkSqlJry1xe0ZdpGv8dE6yi7UAW3FwfZUdTsy8bJk8BqD8vspvwV8/wDB15b+DUPoEj803NtOkpl1BwIknrY3/ZZ3/jawmM4nWCb+aKWCrt+E1B5E8oSvwPs1eXXo1ABcAIm+4Nv11UhlPLINzf6WWZFPFkznqz5n9FIpYTGH81S/VL/AfyD8pfBc1+9fSqtbLHRAJO8bJjhmFrsY1r6hqkauNptb4QNlHZwbGO1qVP8A7H9FMpdk67yC+o4xpLiY8pKovC1VmfyvodAeDLntadgQAPnqm34ymJ8WczEMGp89IVlhOxrGxmMwrnDcEos0aqR8OC7YkvIk+kZih3lSP7ZAnn9bK2wnAnm9Rx8v4C0DKYGgAS1eOKEXaRKWSUtNjGGwrWCGhPoQqCAhCEACEIQAIQhAAhCEACEIQAIQhAAhCEACEIQAIQhABCQ6mDsloQAw7CtOyQcAzkpSEAQ/+OZyShgGcgpSEAMNwrRslii3knEIA8DQvUIQAIQhAAhCEACEIQAIQhAAhCEACEIQB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280" name="AutoShape 16" descr="data:image/jpeg;base64,/9j/4AAQSkZJRgABAQAAAQABAAD/2wCEAAkGBxQSERUUEhIVFRAQFBQUFhEXFRQUFBYQFhcWFhURFRUYHCggGholGxQUITEhJykrLy4uFx8zODUsNygtLisBCgoKDg0OGhAQGjUkICQsLC8sLCwsLywsLCwsLCwsLCwsLCwsLCwsLCwsLCwsLCwsLCwsLCwsLCwsLCwsLCwsLP/AABEIANcA6wMBEQACEQEDEQH/xAAbAAEAAQUBAAAAAAAAAAAAAAAABQECAwQGB//EAEAQAAIBAgMFBQUGAwYHAAAAAAABAgMRBBIhBQYxQVETImFxgVJikaGxFDJCcsHRI4KiBzNTwuHwFjRDY4OTsv/EABoBAQACAwEAAAAAAAAAAAAAAAABAgMEBQb/xAAyEQEAAgIBAgMFBwQDAQAAAAAAAQIDERIEIQUxQRNRYXGRIjJCgaGx8BRS0eEVI8FD/9oADAMBAAIRAxEAPwD3EAAAAAAAAAAAAAAAAAAAAAAAAtqTUVdtJLmwRG3Jbw77U6N40u9PgrK7b6RXUxWv7mxTD62RWC3dxeOfaYucqNFu/ZJ/xJLx9n/ehEUme8rWyxXtV2+ytlUsNDJRpqEeduLfWTerZliIjya9rTbvLdJVAAAAAAAAAAAAAAAAAAAAAAAAAAAARG2d4aWHTzSTl0uuPiylrxDLTFNnGfbcZtOTVBZKC0daScYfye0ynezN9jHDqt3d0qGE71u0r8607OV/dX4UZIrEMF8k2dAWYwAAAAAAAAAAAAAAAAAAAAAAAAAAAGpjdo06S78knxy8/hyKWvWvmvTHa3k4fbO+VStLssLBylJ2SXPzZrT1PKdVblOmikcrNrYe42ZqrjpdpPiqCf8ADj4S9p/LzM9Kdu7BkzelXb06aikopKK0SSskuiSMrXXAAAAAAAAAAAAAAAAAAAAAAAAACN2ltyjQT7SauvwrV36Gvl6rFi+9LPi6fJk+7CLjvS5p9nRas2s02opPk2uNjV/r7XpyxU38502P6KKzq9vo1ae8tWnrWySV7OKWVq97SjrdrToVjq8lKc79/fHu/wA/ReelpadUam0t9m45YWjNtrKrt25PM19Cv9fN6bjt/PetHQ8Z792jhNi4jFu9R5YS14avxS/V/MpTHlzfCP5/Nym+XHi8u8u12JsKlho9yPefGfFvwudLDgrijt5tDLmtknulDOwgAAAAAAAAAAAAAAAAAAAAAAAAA5TeXexUp9jS1qWvKfKPLKve+hzer6zjumLz/Z0Om6PlEXv5OGwmO7GtKLk5Kd5qbtKWWTu75tHJM5PS5p+9bz9f5Lq5sXKv2Vdpb0ZMR3NIzTTlKzeZ66Pkn+ht+27z7P8AX4sVem3T7SFxu0ZqtnlJyU0uPTka8TM97TuWxFI46jslti0lVrU2k+0lOEb9E3963kYq1v7atIntMq5LRXHaZ9z2SnTUVZfHm/FvmepisR5PNTMyvJQAAAAAAAAAAAAAAAAAAAAAAAAADU2tCboVFTdqjhLK/es7FMkTNJiPNfHMRaJnyeLY/H3pr2oScl1v+KL8zzEY+N+Uevm9JTvGpQ20sW3klHlr6PiZq0je2WO0K4mk6sFJcY6p+BHOK2WijfWClaKqLvOOnrpfTxRStot9qFLz58XoW5WwEqir/hUU0uk2tY+nG/ivE6fR4Jm3O3lH7uR1fUfY4O7Oq5YAAAAAAAAAAAAAAAAAAAAAAAAAAADx7f3YfZ4mVtIVu9Hpd8V8Tj9Xj4XmfSe7tdFm5Vj4dnPUdnuNG84Nwk3FT1tmXGK+po2tXl5unWe+olO7Q2bGlSoSoycqWIVmnbNGsvvQ05cfgYYyRy795YqXm9rVt2mP2S27+wJ1akU/wrvS4qMb8LcM3Q2+l6b2lu3l6tbqOoildz+Xxel4egoRUYq0YqyR6CtYrGocG1ptO5ZCUAAAAAAAAAAAAAAAAAAAAAAAAAAAAIjebYkMXRcJaTjdwlzU+XoYOowxlpNZ/Jn6fPOG8Wj83H4fdWpahSq4iLpV6jkoU05LSnKXaKUrezFcOZyqeFzuOdvo6d/Ese5tSnfXnP8ApuQ3Oouv2dOtWcqbjKrK8VGEWrqkkorvy4+Cs3xV8/8AxmPeomfix/8AKZOM7rH89fP0dpg8JClBQpxUYrkuvVvm/E6WPHXHXjWNQ5mTJbJbladyzl1AAAAAAAAAAAAAAAAAAAAAAAAAAAAAABA4OledK+ioVMVBeEbvJ/RZGG3n9V/Rl3Spv7NGpLWpiZTrzfO9STlFfywyRXhFGSn3Y2i3mmSyoAAAAAAAAAAAAAAAAAAAAAAAAAAAAAAo2BB4meWGKkv+nKpNetCL+rZr5PX+ei9fRJbNywo04Zl3KcI8Vyil+hsKNpMCoAAAAAAAAAAAAAAAAAAAAAAAAAAUbAip7RqVG1RilTWjr1LqLfuQWsvO6XmRvadNari6S/vcXd+z2kKS+EWn8bgWxx+D5SoN9ZTjJ/FsbhOpRO1sTF08TZRcHSi70p3prNGUFeyV5PLwSZqZ9zbt8GWnxdDepzw9Nr3Zxk/6oxNxh7MVStTj/eYacfFU27ebp3sNpXYepTmr0a81+WaqJeDjK9vkELvt1WGuWNeC4um0qsfOm3aXo15ASGCxkKsc0HdfBp84yT1T8GEM4AAAAAAAAAAAAAAAAAAAAAADS2viVTpuT+7dKX5ZaO3jqRKYQ+Coxqq9VwrauyzSdJQv3V2fC9rXunzIhMpPDU4x0hCEV0hCKXyRZDZ7V80vVoIc5vRWhGFeclHSgne/dTi56/mabV/E1OotFZZ8NJtMRCfjJPgovTqbbCvT8PhIIa2LwtObvOFpLhUV41F5TjrYJaqwSza95Jd3Exyxrp31hLKrTXDlbqiBmwU8tXK7OrNd6UVZSilpUkuT4Ij1PRLlkAAAAAAAAAAAAAAAAAAAAAAHP77uSwsnFpRVs1/PR+V/314OtvJasbnTz3B7yZaipVqLhVlpGrTkoNrjedOStJeJjm8QzUxTKcrbWxL4zll5SilH1cUmUtkn0Za46esI+EZTf8XHVl7sY019Wn8jWnc+d5/RuxbHWPs4o/OZQ+2sNTWbLiKtRZW+znaMZ1OEbtLSKzNvrYwZIjtqd/Ns4bTP4Ij4w2dm7Lk6cXGtVvbWUa8dX+Vx0MkU33i2vzVvniJ1NK/T/bbVOrHR42rTfJucait1s1H6l4i0fjn92KcmKf8A5RP1j/2W3s/bOIhK32yNWK5KnHNLwffdvgZqXtv722tmphmN1pNZ+fb9m7tLe3s1mqzdNPRQp0nOpN9M8tI/D1M3tI9Wp7Gddoau4+0amKxMpU49nSXFturLSSbU6jesmtLLSN+di8TuezHauo7vTC7GAAAAAAAAAAAAAAAAAAAAApJ2V3wXMDmN4to9th7ULTp1W4uS1WRXTt14WMc23HZlik1nU+bk9mbvVckoKrKnGMnlhOCqUrdYxesF4JmLv6M2485hIx2bjYrR4Sol41qb/wDllZrb4LRbHPnuPovjHFL72HpeaxMP8yRimLeuvqzV9n6TP0ae2MDXqqOWlSTTv3q9Lh6MxXxTaNf+w2MOWlJne/pLZ2ThalGGWTowt/3I6L0LVxREd7KZLxedxE/T/SssfS/FOFR+zSUqn6foTWI9J2palo9NfNgqvEz/AOXwlk/x15djHzyJOT9EZorLDPDfefojtobqVaybxNdVHbShCLpUE/es+0n6uJfWlfaR6JbcOCw2VSTdSq8qskoU6etoRhFZYK9tOPVmSs6YMnd6DSqqSujJE7YpjS8lAAAAAAAAAAAAAAAAAAAAHAf2rbxOjSjhqTtUrpubXGNJcvOWq8kzT6zNwrxj1dDw/Bzvynyhy+522p4eCjNOdB/hS70Lv70evkczD4hGO/C/l+zrdT4d7WvOn3v3d1hMXCqs1GopNfh4SXhKL1R1aXrkjdJ24uTFfFOrxpZW2i42zU+LtfhZ+Ml+xFraTSm/Vm7Z9Zx8O5JfRMjcp1C7Pfn8YfsNbT/PNfdaXyv/AMbY0j+eaqxSXCTXhGCiTyn3o4fBiq4uyvlk/GUkl8hEo4seDxcqq7sMqvbhx9S8d1LRpp7f2ssNBqm4yxLTsuKh78vHwNXquspgjXnLb6PordRO57V/f5Of/sw3gqQxMsNWm5Qq5pRzN3VS92l4PV2I6HPNp1Pqy+JdPERyiNaesnTcYAAAAAAAAAAAAAAAAAAADwje+o8RtKvJvuwn2a8IwSjb5N+pwevy6vL03huH/qiWzRhZacl/tHDtbfm7EQzSpp2fBx1UlpJPwfFEY8tsc8qTpFqReONo3DZhja64V5+Uu/8AN6/M3aeKZqx37tW3h/T2/Dr5N/Dbx1oJZoU6jXN54N/Nm1Txj+6v6ta/hGOfu2mPy3/hJ0t748ZYeS1einF6cnfQ248Xw+sS1Z8HyeloZP8Aiyj/AINT+j9y0+LdPHv+ikeEZ/fDDW3og/u0ZX95xS+Kv9DFbxfDrtE/oyR4Pl9bR+qPr7dlPR0oW6ZpNfKxrT4xHpT9WePCIj8f6MGK2xWnHK6jhC1ssLQVvNa/M1cninUX9dfJtY/Denp347+aKnTS4c7vrq+LdzT5zadzLc1ERqEZVbpVYVou0qUoy05pO7Xwub/R5ppaGn1eGMlJj4Pe6M80U+qT+J6x41eAAAAAAAAAAAAAAAAAAAHhW0IZcdi4viq8n6S1X1PM+JV45Jev8NtywVbVJnIs6MM6RRCgSJE7AJUAXAqNo0qQMNUvURe1JWhJ+DNrBG7QxZPuy9z2RFqhST4qnC/nlR7KPJ4W3nLbJQAAAAAAAAAAAAAAAAAADyP+0DZ/Z491Uu7Xir/mikjieLY/Kz0Pg2XcTRH4bieeu7/o22jEqsZKy1kpWtk6SXJ0FyEqxIlEr0Qqw4gvQamCwDxOJp0ku5mUpv3U/u+r0Ox4dh5337nN8Rz+zxT8XucI2SXRWPSvIrgAAAAAAAAAAAAAAAAAAA5PfzAqcIt+V+jXBmt1WGMuPjLc6LNOLJuHAQw8oy11XVHk+owzj3EvW4s9bw3MjNHcMm4OzJ5HJa6Y5J5KdmTyOSjpk8k8jsiORyVVMckch02NwcoYK9GUmkl69DYwU5z2UvlrWNus3L2dFVFblq31aPVdBhjHR5fxHPOS3d3pvuYAAAAAAAAAAAAAAAAAAABHbfw3aUJLmtV6ETG4XpOrPNa+jOD1+Hzd/o8m10XdHmZjU6dYsRs2plJ2najiNp2ZRs2rlGzYojaNq2IFKSuzu9Bh7Q5/U5Hd7pYXLTcva0R6bHXVXnM9uVk+XYQAAAAAAAAAAAAAAAAAAAKNX9QPOd4sCoVJLo/kaPVY9xLp9Lk1pG4bVeR4zqacMkw9DS26xLNlNfadrchO07Mo2bMg2bVyDZtTINm1k3ZGTHXlaIJnUbZ9lYdzkvM9f0mLUQ4XVZd7elYOhkhGK5L58zquPM7lnCAAAAAAAAAAAAAAAAAAAAAHLb7YTuqol7sv0ZhzRuGz09tTpw+z6nea9TyPilNWiXoultuukkonI2z7VykbNq5RtG1Mo2nY4k7NrXEbTEo7aVS1l1Op4bj5X2xdRfjTTrNycFmeZ8Ia/wA3JHrunr22871NvR2pstMAAAAAAAAAAAAAAAAAAAAAAw4zDKpCUJcJpr/UiY3Gk1nU7eN7Ri8NiXCX4ZWv1j1PN+JYdxL0PR5I1HxdBBI8vLdnbIoFdq7V7MjaOR2Y5HJa4E7TyWTiTErRKAqXq4jJHV3St4npPDKap82r1du/yet7GwKo0ow58ZPrJ8T09K8a6edyX5W23i6gAAAAAAAAAAAAAAAAAAAAABr46vkg3ztp5kT5LVjcvLN49n9s3nupXdprj6nneurmx2517x6w9D0vs714+Uoujs6VNX7WvlXFwy1V6pNOJybZYv8Ahr+fb/LZ45Kzrf1TGExVJ2tipJ9J01q/3NLJjv3/AOv6StNMsedd/KUnTr0nwxFOVuSy3b6cTXnHePOsx9WCZtH4V050/wDGpqSV7PLp56lYrb+2SJv/AGzKOxVeKTbxdGKXSPP1Zs0x+ns5llib+lJaapzndqrVdP2lT7OLfuyk9fRGzwrSNzWI/NXleZ122zbv4Psp5k3Ko3fMdjoLXyWjjGqx+rB1NIrWeU7mXqWCrZ4RfO2vmelr5PPXjUs5KoAAAAAAAAAAAAAAAAAAAAABpbQjm0C9UJitnKXFGK9InzbNMkx5IursLnFtM5ufw3Fk7606WLrr17T3atbY03xUZ29qKfz4nOt4Ves7pZt16zHPvj5S1pbCXPDUn/7F9JGP+j6qvulk/qKz+Of0/wAKLYUeWFpr1qv/ADkf0nVT6Qe3p65J/T/DNh9jzi7xp04PqoK/xepkr4dntO5sx36rFrU7n5y3YbEnJ3nJt+LbN3F4TSJ3edz8Wtk6/UapGkrgtkKPI62PFWkahzMuabeaewUMqsZmpbu2gqAAAAAAAAAAAAAAAAAAAAAAYpxuSmGCVEjS8WY5UCvFki6zsCvFeMh9nRHBPtJV+zocIR7SVVRRbiibyvVMtEKTZfGmSpMs1OJKkspCAAAAAAAAAAAAAAAAAAAAAAClgKZQlTIDZ2YTtTswcjsgcjswclcgRtVRArYIVAAAAAAAAAAAH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283" name="AutoShape 19" descr="data:image/jpeg;base64,/9j/4AAQSkZJRgABAQAAAQABAAD/2wCEAAkGBxQSEhQSEhQVFhUUFhQYFRcVFBcUFBkVFhUWFhcUGBcYHCggGBolHBQXITEhJSkrLi4uFx8zODMsNygtLisBCgoKDg0OGxAQGywkHyYsLCwuNDAsLCwvLCwsLCwsLCwsLCwsLCwsLCwsLCwsLCwsLCwsLCwsLC0sLCwsLCwsLP/AABEIAPUAzgMBIgACEQEDEQH/xAAbAAEAAgMBAQAAAAAAAAAAAAAABQYCAwQBB//EADwQAAIBAgQDBQUGBQMFAAAAAAABAgMRBCExQQUSUQYiYXGBEzJSkaEjYrHB0fAHFELh8TNykhUkY4Ky/8QAGgEBAAMBAQEAAAAAAAAAAAAAAAECAwQFBv/EACkRAQEAAgICAgADCQAAAAAAAAABAhEDIRIxBEETUXEiMkJSgZGhwfD/2gAMAwEAAhEDEQA/APuIAAAAAAAAAAAAAAAAAAAAAAAAAAAAAAAAAAAAAAAAAAAAAAAAAAAAAAAAAAAAAAAAAAAAAAAAAAAAAAAAAAAAADXXrxgnKTSS3ZDYrtEkvs4OT2cnyrz6/Qi5Se1scMsvSdBTpdpcTtTou+nekvQ4V/EKdOp7OvRjH7ylJX8k4v8AEzvNhPbefF5b6n+Yv4KZQ/iLh3KzhNeVn621JOHbLCN2dRp+MJfkmTOXD81L8fln8NWAHJheJ0av+nUhLykr/I6rl5ZfTKyz29ABKAAAAAAAAAAAAAAAAAAADTi8TGnBzlpFftLxNxWO1mPtKNNaW5n4t5L8GRbqL4Y+WWkPxTHSxE+bOKXuxvdLq/MyoJ28dPQ58Jnd+LO2KyKadl66jlnKzvt4HJi8NCveMo5Wye6Z3VImtRK5YTKaq+Gdx7inT4PKFR0nJRWsW2lHLS25qqUMspxupNPNcyfXLYuvFuFxrQs0rpd17plPxGG5HytWenNfNPa/h4nBycdwunpcPLOSb+2rFYVprlnFppNWef8AkmeE9p8XRaSm5pZclTvLy5tiLVCUrQcVzax2jNLZeJsWHum0rJPO3vxa+Jborjcp6Wzwwymspt9F4P23o1e5V+xnp3n3L/7tvUtMJppNNNPRrNHxT+WyaycopOS97LaUepJcE47WwmUO9DVxcm1bqun5bnXx/JvrJ5vN8CXvjv8AR9bBHcF4vTxNNTh/7RfvRfR/qSKOuWWbjzMsbjdUABKAAAAAAAAAAAAAB4yjcfn7SpKWVk+VeSy/UumLqcsJS6Rb+SKE3eNvD6lMnR8efbZSjY2xZphovI9pyzDd7fOxnymmM88zohLNEIvTe9CN4jhotczS3Ur7ra72z3O+byPNVZ6PUpyY+UW48/HLap02nGVKbtJO9NuLTVtoy6myE+aqpxj9pCNqsGlFzi/6lnaxljo2k6Mna/uSe0rdx+W3p4nPOvJwU7fa0b3XxR/rj+aOGR6dv/fq1uPdjJT7im3GfLnHZ0pLVJ/kY1I8vfyynmre63/RJdH8Xib6+Ljz3V3TxEbNK2ttul0c86yjeUo3cH7Krd+9SecZPy6+ZHjKtMqzwuNqUZ3pScKibyemTyjJbrlf0Pq3AOKLE0Y1Vk3dSWtpLJryPktXEJN535VFN7uF+7LxcXv0N/A+MSwlaMle0pWqR2aTz9bWafkb8PJ4XX05PlfH/Fx3Pb7KDXRqKUVJaSSa8mro2He8UAAAAAADGdRJXbsgMjy5GV+KbQXq/wBDkq4iUtZPy0RG2k4rfaZniYLWS+Z5HGQeko/MrtSsllv0RH4jFybskkvHN/2K+TWcG1yxcVKEk9HGV/Kx84w+IVs34EpS4tWppq8ZRaacXe2fTPIqGJrSpWvp1K29tuLiuMsWSNS1vl6HiqakLg+JcyzZ1065O1/FIKV3+ZvpT0OCMjpw9X8Qix2zZ4aqs8j2nMKa6QXaqnlGW+auvmv34Fajxnm+0WUrWmurint4q5deNYeMqT5k2o96ydnl4+pSIexhOUVTiqkruM7t9bq371OHmxsz6el8fKXj7+mqOJi4u0nyX7r1tK3MvrdHT7WcpXcG+aFnfK6ysvPNow/nrJKCUXe0klbJ6N/RHPi8c7pZ2k7q/wATV0/mjKW1vp0wg2ldpNLl13du7L97nt4NrnbyttbRJW/MjoY9uUst7S8tn55r5GOJrd5K+fMo/OLtctJUZafc+x3FlicNGSjy8n2bje9uVK30aJ0oX8JKjdCrf442/wCK/foX09Lju8ZXz3PjMeSyAALsgxnNJXeh62V/G1Pazefdi3FLy1fzItXww8qyx3G5aUlbxaz9Ft6nFGUp5yk35m1UEtkeVqqhmyv6uvGSTWMYuXKs2apSlLTLzWZhGupO765LouvmZOp01HtbWhU7fruafZdDqgupk0loNI8kfVoKxC8TwV0yyzp3OSvRuRpfHJ81rydGfhclsDjU1r8iQ47wnni0kv7nzzA4yWGrSo1L2vlfxI00r6KsRpY68PPMrmHxN7Z7kphq3eBZ0lq9V7CNe1jCOZhio5ZBTr0761pQa2aa+aPlPHKrjUjL4ZW0/e6Pp2Gl3UmfNu1K+0rLRxmsvr+bOfn+q6fjdbjVRrt1Lr3ZJOXXJ5GnF1eeMrf0yVr5aNhUrzp2Ttb80bY8OfLPmfLed/RM59T26fJzuTvNLeCfqdaod7mk7LmXm2oWy9T2pKNOUrK8rRzeltDObUmtXJSXjbJ5Ivj76ZZ3830v+EspP2/wWp2W2jt62PoxWP4f8NVDB03bvVEpy+VkvkvqWc7uKaxkeL8jLy5LQ8bPTj4jivZwlLonbz2L26ZSbule7RccaUlF8sVldZNvTXZXNmEVopf3K12ijKpRlZP9skOzmPVWjG77yykujRlL329L8OY4dJWvXSu3lYjMTLmXM/TwXQx4u+ZxhfV526L9o3xoppFvdJJJtp4fS3O7lsbIQsjCoiVblus6b/weuV9Dnjfb/BnTlYK2MvM5azOySyOWVPYJxclampZFS7Xdl44iN45VI+7L8n4FzlG2xqnTvsQu+ScKxk6cvY1ly1I5Z7rrfcs+ExGh1dquzyrxvpOPuSWqfj1RU+HY2UZeyqrlqR18V1RFWi+YSvf0JBtMqmFxmeuRN4fEXCLHVQynbaxS+1kIKrVum5u0s9MlkXeityids0v5mTzv7NZejMeadNuGzyv6IyfFe7TlCKjqmtdTGVSUvaJt2Wnq1kclGneFPxl9EiRo4dtz+9NL0Wr+hjMG2XJr01VYOcpLryR+ef4In+zPBXiK8IR1cm5fdjpd+n4nPgsHKpPkp5yk9VstMvRPPxPrfY/gccLTe855yl+EV4I2xx+nFzculhpRUYqMVZRSS8lkb0aWbKTyOnGvNr2bsV/tNibQt1/Mm8RLRdWiC7TUbwlLom/kV5PS3H+85lFThlbNFJq1ZYLEZ/6dSVm9kWjs9i1UpLltlk0tvA2ca4fGtTcJLVFNeWMejMvDKyoijiFPFRV7qcJNPXdE5Sw9v8nz7htKeFxcIzblBS7r3S6H0yE1YYW7u08nWtMbGuaN7fqaZGjKNMz2D8MzOyva4tZkItZRncx5LdTOD8TJkq701eyRjKkjH22ZshmFt1xYjDJlK7XdmXVXPDu1I5xkv/l+B9G5UaK2HUlmiFpm+J8N4k1J06i5akXZp9S18MxeVjf217H+2XtKXdqx0a3+6yn8F4k7unU7s45NPW5FaSvo+GqlP7T03OvUaW0Yr01JzAYq6u2VbGRnUds3zyb8k3kjHOr4z3SFOEZRTfuptJZ5638EdlGF4pWtHXxbfXqaKGGSbet+7FbtLUtXAeDuUlOeuy2S6ISMuTkmPpL9keF8qUrZvwL5h42RHcNw3KlkS1OJpjHDnlusmzZh9Ec+Ilt1OqCsjTFnXJj52cP9yOPjkOalJLozfxjRPozLKcfNDNOL5RgMb/KV/wDxydpLp0kXmLUo3TWem6ZA8f4THncH/UrJ20u8vr+JA4Ti9XBS9lVi5Ulo9ZR8uqOfDLx9vUmuTGWe3X2ppPXdPpv4Ex2W4p7emk/ehkzCVWli6blCSlf0fqtioSdTB1eaK3zXxR6eZfL+aJk3PGvpdW8dd0eKZGcN4lHEwjKGm+zTX4EkoPbQvLvtlZrqtq6nvIYqLM7ksqNGivVyMqk35GicASI+V1K6zud9OrZGuVM56kHoGk7S1GonmZRnd6nBBNI6sJB6sI1I65YdNFP7W9hqeI+1g/Z1orKekX4TXTxLNxDi9LDx5qkrdEs5PyRRe0naidaKcco39xPvW+8Z58kx9e2nFhle/U/NDU3UpxdKqrSSs2s4tfFF7nDTrc0u4uaW3wxWnzMquEniJqzlbe+Wf+C38B7NqNsikm+6ry8urrFo4BwJtqUs3+8kX7huBUUshw/AcuxL06djSRx5ZbZUadjbOaijRUxCWhwxnKrLljpvLZeC6sttm7sM+eV9kSCNOHoqKSRuNJNKufG0eaLRF4OrbuPbQnCK4nhP6467kZTaYjeOYH2kbpd5bdSvclOv9jXS59npzf3LRSr3yepHcZ4X7TvQykt116+Zz5Sy7jp4uTXVUbiHZCrQl7XCyeWfKvwOJ9oYzfssXTcJbTtlfxsW6jxuVF8mJTttOK1X3ujPcVw3D4tNrlkno4tXXyEkt66rsmd133FTp89CXtsPJNb8rvGa6SXXx1LjwDtJTxD5WnCpb3Xv/te5VMb2FqU7yw9Vx8NvKxWeIU8TTffhnF5TjeL/AEH7eN6T+xnO6+5wgrGFSJ807OfxAnC0MRFtfE9fV7l8wXHKNZc0KkX4cyv8i85Jer058uLKd+43tGPIbpK5r0LqNbiszxUjOdWMVeTSXVuxFY7tJRpruvna+HT/AJFblJ7XxmV9JKraOcmko6vZFS472sqNOOFilqud5vzSehG4/i1bFy5fdgnotF+rNuF4fskzHLO5euo3kxw/e7qB/k69WbdSTbervdv1JvAdnnK10WThvCLZtFhw9CMVoRhhpjzfIuXSH4XwJR2LFQoRijXOqo6tIxi5z9yD85d1fqayOS5bdn8x0Oarjc7Zt9Fm/wC3qbqXCZS/1J+ke6v1ZJYbCQgrRikXmFU2jaGAnUzqd2Pwp5vzl+hLUKKirRVkjYomRpMZEbEACUB41c9AETj+G/1R+RGLEuDtNO3XctJxYzAxmtCmWO0y6QOLwdOqs0mmV+r2Z5Jc9GTg9e67L5FgxPDZ03eGhqhjmspxMMuP822HLcfVRzx1aCSlSU8+807ZdbdTp/7et3W436Syf1O9V6ct165GnEYCnU96Kf76kS5T7a/iy+5/ZWOL9h4yu6eT+hUsV2Zq0no1beLsfS/+muP+lVnDwvzx+UjVVhid/ZVPNOD/ADRPlv3GmPJJ6y/0pPDeL4qklFT5oraav6X1Oqv2lxTVvs/NRz+rJqrwypPWhBeVT+xrfZ6e3IvVsLfiYfeldqYirWzqTb8NvlodHD+EyrPdQ66XfgWPC8Cpxd5vnfRK0fluTFOG0Y/kh47Uz+T9YojBcEjBJJWJWjhIx6HVTwsnq7eR3YfARW1345l5xuXLktcVO79yLf0XzZ1UsBOXvPl8I6/NkrRw50KCNJhGe3Dh+HQjmld9Xm/qdsaZmC6Hlj0AAAAAAAAAAAAPJRTOLE8MjPwO4AVnFcCa0+hHz4dNdfqXYxcE9itxidqSsPV+98zbHDz+KRbnh49Dz+Wj0I8IbVaODlu5fM3Q4f4fO7LJ7CPQ9VJdCfGG0HSwHgdVPB+BKKCPbE6Q46eFOmFJI2Ak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286" name="AutoShape 22" descr="data:image/jpeg;base64,/9j/4AAQSkZJRgABAQAAAQABAAD/2wCEAAkGBxQSEhUUEhQVFhUXFRQXFxYYFhgWFxcXGBcWFxgUFRoYHCggGBwlHBYUITEhJSkrLi4uFx8zODMsNygtLisBCgoKDg0OGhAQGywkHCUsLCwsLCwsLCwsLCwsLCwsLCwsLCwsLCwsLC8sLCwsLCwsLywsLCwsLCwsLCwsLCwsLP/AABEIAKYBLwMBIgACEQEDEQH/xAAbAAEAAgMBAQAAAAAAAAAAAAAAAwQBAgUHBv/EADkQAAIBAgMGBAQFAwMFAAAAAAABAgMRBCFBBQYSMVFhInGBkTKhscETQtHh8FJi8RQWkhUjM0OC/8QAGgEBAAMBAQEAAAAAAAAAAAAAAAECAwQFBv/EACcRAQACAgEEAgICAwEAAAAAAAABAgMRIQQSMVETQQUiFGFCcaEV/9oADAMBAAIRAxEAPwD3EAAAAAAAAAAAAAAAAAAAAAAAAAAAAAAAAAAAAAAAAAAAAAAAAAAAAAAAAAAAAAAAAAAAAAAAAAAADDYGQRxxEXe0ou3OzWXmc7F7w4em7SqL08X0KzesczKYiZdUHOobdw81dVY+t0/Zm72vRX/siR8lfcHbK8Dj4zeGlBXT4u6at8r/AEOb/veiviT/APm7+qRWc+OJ1Mp7LPqgfE1t91fwuFujjK/vcgxW/krWjGKb5P8AyzP+Xi8bW+Kz70HmK34xK/oa7x/ct0t+62sIeidvqR/LxnxWehg+Do79yv4oJrosvZnRw+/NF/FCa7q0v0ZevU45+0Tjs+rBQwW2KNX4KkW+jdn7Mvm0WifCkxoABIAAAAAAAAAAAAAABBXxcIK8pRXmyJmI5k0nBx628dJfDxS9LL3Zy8VvVJfCoxXe8mct+tw082aRitP0+sIKuLhFNynFJc7tHnm1NuVauTm7dnZeyOQpta5d2cNvzFJnWOu2sdPP3L0HEb20IvJTl3S5+VzMd7KNrtSXna/srnncpWd27rsza60efkck/ls0TO4hf4KvssRv1BO0aUmuraXyzK8t9ZSzikl3X7nzVWnJxvlboQypaLL0Jt+QzW+9JjDWH0/+86mii/TI5eO30rSdrwiunCn9bnJjScbZK3fN2/UmliLv4ISS/rjFv1aM69dlni1k/HX03ntmpPX2SS9EiKd9U/Yjm3e7SXeKyXojEaavlPib0Saz9TL5LWmdzytqIPxnyzIKylJWi1fo3w38m8vmXJQsrMrzoq3Mn9zhSopriTi49uLk/ujoVaNJrw1JRdlm4t6Z9itwNZqxVdWXHm4uOmb4r90WrebTO/8AppahGMc3LjeuVvJorYqi+LwtW97fI3q1lHO5DTxybKxEzvwJXGys5acyCCne6d12diSrNu7Wqt6EFFuOhrXjzMoW2ubzt3MwqJmiqMwXiJ3tCxCq1mmfSbF3sq0rKT4o9JfZ80fJpslgdGO9qzuFZiJez7M2jCvDig/NaouHlu6e13Rqxu/DJ8MvJ6+h6kj1cOXvjny5r11IADZQAAAAAAVsVjY01m8+hwsZtapJ2XgXbmcubq8WLzPLSuO1n0NXExjlKSTfJNpN+Rxtp7wxhlB3erVnbt/Lnz2Kk5Xzavzaeb83zKn4CR43UfmbTExjjTop08faxiNozqNyc556XsrdMir/AKnovV/uYlC5pT2fxvNpJavlnkeVHUZcl+W/bEQir123mzRx73LU8LTimuJuSeqyflbkVW7Z9CZrMTzOxosNJ56dyersOc48SlFLo7/LLMq18a+RmntecU1GyuvPS18zXH8VJ52idyxX2bOHxNPLJpO2ZAqTtdtJXtdkc9uVlFxvk9LfzLscmWOqTdpZLSyt5Gk0xW/aEcvo24Rvafre1/R8/IhqVY53nF2tZ+fkcOWH4vibEKiRXurEcQO461LiV5txXPK2fbsUcdj4xcuC9tL8yg660foV69ble5PmfGhaw2Pbbvr1/Y6eG2jGF04J39Hfqjg0n2+5ZVXLoaWyW3tGodevtNyXRfTzOetop3V1ddmijWr9ytGndk1tP+RLs1JvqVJR7kHF3MxmZ2j0lJLuVpy4eRpKfW5opXebsi9ayNFi535lxYpkKjFq8X78zThehra30rEJ3j2nYtrEZHPWGl0EnZ21J751qDTo06pZp1LnKpTbS1LlN5F8dpRMOlhld5eh67u/Wc8PSk+fAk/TL7HjOHnZnr26VfjwtN6q6fo3mel0k/swyxw7AAPQYAAAHM2ltLg8Mc5fQtY+twQb1Plqrbd75t/xHmfkOsnFHZXy3w4+7mW1Sb5t3f08itVXQkqSZWqStzdz5XPmmZ5dlYKiy7kE3bP309eYdR3ur/YqVanUw7/UL6TqpFPN3/mhFXqdEc54h55JZu1s8tGyN1HbmX51oWZ1NPuivVmks388ynOpmc2vVm52fw6G2PFvzKJl0qmKj39bFWpjEVZO/MjlG3Nm8Y6q7TPFrmVViJafz3M5edzPA9VY2isR9K7ZqYhv9f1Ifx09SWhR4n4pJLra/wDkjxVFpu2aX+DSKcbRtpNN8jMSB+qJaNLi1S8/1LaE0XZdGa/itNK2Wr1Npwp2yndrmlyXrcpN5kRTSNrU6luVmYhUIaeen3ZL+BLm4tJ9V+qHanYk+dg5OxYo04xfjTv/AHWtyydtX5m1WlZeFqz5+foW7J1tG3PqtmtN9i28PBZub5u6irWWmb/Qq1pRStG/3/noW1wbaymrZNeS0LFLE2RyIws3bUmjT7lrUg26NDHNsklO7KEJcPO7Jqda+drFLR68C3GRPTkU4yJoSsTSdIdPDxPW9zaXDhYd3J+7PIsHK7t5fU9i3Wg1hqd9U36Nu3yPV6SOdsMvh1gAegwADEnkBxtq1uKyXLX3t9jnunlfU3xcsl3uUZ1ss2/I+U6zJu8zLvxxqFXEVHqyrOqkYxNTPoVakzwJjcuhvVxDsUqtRm0pEMjatUK9WT6ELqMtKk27ZvsjeeA4V45KGdrc36nVSszHEKzLlTmaOMpZpOytn9EdOr+BDnJz7Lwr11K0tqQp/wDjhnpdv+L3OmtOeVZlQqUZLmmn0as/W/I1pUpSeUW/JXLENqa8Cv0a+azNpbZq5pO11ytdfO9vQ0rHPKJlZUKqiowpqCWd/Dd6eK9r/uQywbb8bjfrKXzsl9yo69T4pN5kE613m2X7lU2JweT8adlyV+f9pDTw6StxZdEmQzm/5cgzzTbXr9S/AuyowWbd+y+5DUlC1k/t8iOxpwkRobqhFPn525ssf6qMVaMEuXNJ/No5tFzu+J5Z2RNKRpPCHSW1qibala9uSSt5dCKpjp5+OWfPNlBtm8Z6srM2n7Gtdt8zZVHZdbklaHE48Gba5X/U0lQkua+hPOhq6l+ZGknnp8zWWVyNtrnyEQNqtJWTTyuZ47JEad1ZZI3aT55l/wDYlbTVzR1LG8H7GUiseRYpcszaLuyBPqT4dXNa49ztXbvbAw1558sku7uv56HtODp8MIxta0Yq3kjzbcPZTqTUn8KzfS18l62+p6eev09dQ58kgAOhmAAD5LET8c4NW4W3HyyWXujnYitbkd7beE/7sZX+K6+Wa+j9D5TGOzfsfLfk8c4/DuxW2grzvmVpu5rVZDUmeJWrobykkQVMUla/sV69QpVH3OimL2jbqS2rKKai+FPRHLqYhyebuyHjbyNGjqivtVtORq2kaTEYF9IY4mHL0Dj0NJRLKt3jM+HO3yNG9TSwim+S/nkW16Q2bSNJRRiSYhNt2t53yLVrM+ETLEpJGDNS3Uj40ToZkbU+C3iebfIwa2XQvWEJMTRUbcLumiB1GiVzIasupOtz4NtY1HnbmyeFaSjZvLpcip2S6EVSzNJrrhG00pZmk3czSkkrc2aVc+RHYbYubqLZpQhb4n6E8q1tUjSMXtHczSpO2Zs16mn46Xf0z9kWMHQqVX4YvzasvmbVxf0r3M0qJ9Hu7sCpXfhSUb5yfwr9X2Lew92VdSqXk+nJfuehbMocKSirJaJWS8jqx4Pak3dHY+zoUKahD1b5yfVl41gsjY7IjUahiAAkAABWx+GVSNtU7rzR8LtmNk5f8l31f86noTPmd4dn8V5x5/mj17rucHXdNGWjbFfUvg5zKlWo+Rcx1PxZZdijUuu58vbBbHPLti21epIgcLlmVVEMsSi1d/Qj/DMOBn/UEdSszSIlBKkyKdk7NmzqtakEmm80bUpMzyrMrj4YkU8T2RXnMrVMQkX+HlXuW513Yhp1b35lSWNSMLFJ6mkYv6V7l6cjRsip1VYir13+WLZrXBb6R3J5NEMormVG6z5RS87ssU8FN82zWvT3hWbQkeJ0QlWsrtktPZkieOyG9DSOlmfMo73Lli11NZ4haXb8jv09hN/lLNPd5vQ1jpawr3y+Sdab0N6cZar5n2tHdeT/ACl6hunLoafx6+kdz4FwqPJKxtR2dUerZ6fhtz30OnQ3PtoXjDX0dzy3D7FnLqjqYbda/M9Rw+69tDpUNgxXMvGKI+le55zs7dWK/KfTbP2FbkvkfX0tnwWhYhTS5I0iiO5yMLsu3NHUo0FEmBaIV2AAkAAAAAAo4uBeNJwuRMbTD47a2xoVbtq0uq+58tj9jThezuj03EYQ5+JwF9Djy9NS/mGtckw8kxLafii/YqTa8j07FbCUvynJxG6yf5fkcP8A50RPEtflee1K6WvyZBPaK0i36H3k90v7TNPdBv8AKax0NUfI89eNm+UGbJVZaW+Z6ZR3Mf8AT8i9R3N7G1ekrH0pN3kv/Tqj5tmVsST0PaKO5sdUXaO6lNaL2N4wxHiFZu8Rp7vSeh0MNu1LVHtMN3aS0LNPY9JflLxjV7nkGH3Vf9L9jo0NzpP8p6vDBwXKKJVTS0RaMaO55hS3LfT5F6huZ2PQrGSeyEbfG0NzlqX6O6tNdD6ME9sG3Hp7v01oWIbHpL8p0ATqEK0cDBflRKqEVoiQEjCijIAAAAAAAAAAAAAAAAAAAADFjIA14F0MfhrojcAafhrojKguhsAFg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289" name="AutoShape 25" descr="data:image/jpeg;base64,/9j/4AAQSkZJRgABAQAAAQABAAD/2wCEAAkGBhQSERUTExQWFRUUGBwYFxgYGBgaGBgYGBocGxgcHRoZGyYfHB8jGhgXIC8gIycpLCwsFx4xNTAqNSYrLCkBCQoKDgwOGg8PGiwlHyUyLC8sMC8sLCwsKi8sLyw0LCwsNCwtLCwqLCosLCwsLCksLCwsLCwqLC8sLCwsLCwsLP/AABEIAOEA4QMBIgACEQEDEQH/xAAbAAACAwEBAQAAAAAAAAAAAAAEBQIDBgABB//EAEQQAAECBAQEAwYCBwUJAQEAAAECEQADITEEEkFRBSJhcTKBkQYTobHR8ELBFBVSYnLh8SMzgpKyNENTVHOiwtLidBb/xAAbAQACAwEBAQAAAAAAAAAAAAAEBQECAwYAB//EADURAAEDAgMFBgQGAwEAAAAAAAEAAgMRIQQSMQVBUWHwEyIycYGRFKGx0TNCUsHh8RUjNJL/2gAMAwEAAhEDEQA/APZ+OzzEFsr8tLmK1cKOZTkgPTtDKRwsJl5lEEkuGNUmAZhnBQzDM9EnRjZwItDhQ7xonaO2zH3cPpxXkuWELCUor84u4hiPdgOGUNOkVycLNWv+zSxFCrR+hh1geAoS5WAstV3odxG0ksMFjTySSJmLxtXXHM6em8/RIJWImTS9kjd9dBB6+EhJzFiRVjrB8/kKWylObyLQsxWJdRcitXF327QpmxQltSgXYbM2Z8P3sxcd5/jci8MuXLe7s7kinQPcwHicdmSBQAnQ3I3gVCCanLRVCTSn3eKZs9yUAJCVJKi6gyQ9ANRGYNQnzYGtdXUojEY9w9CMlMtj33MIRxhScyFCiqENW8dNn5PdspO9DY6Agx7wPhC8SvOSyUnMpVq3YR6lSiwI4mku0VnDuDpnTXyqCE+IEFye0a73qE8oS4sQGzP9O8VcVJQaFQJADUqojVqs2pivChKUqWpWYfuVZWgJ6gvHqZbBL5HmYB7vQLwErmcySUpvlNUgG9NoAWtQWEqchRUyrPX5xXiitKkhGYD8RD5nJsf5QRxjiWVCQVeEa/DzjE30WjiI6G1PpzQ5nh63f5awfh+MrTr9IzcjFOXJhgjEBjvCvExuD6lYsljn3VWnR7QragHyghPHVkOEgjWMxKU5raHC54SkgUJ8SdBtHoquBqVm+CMUo1GL43McBgC3rBEn362JUEjtA3C5AWfeEWoHh2kNV4pIctUJK5jDla0VQGI4cpT/ANqsP2pGS9oeGTZPOFqUnUuafyjeTTRxCnHALBSqyrwD2hEgFK1V8NM5p5LCSJjpWCXIDgvfpBqMIqaE5UqIAZwPmYOw3ApMmtVl6FVSOyYMncVKTQClgNRUPenaOiZEAKEJo85z/rHuk0z2YWOZS8o2FTFuH4TIBrnmEblh6CsMJOIctMTmOR0hSmGraXrbpA65ygyCQSEgEihAFQknU1f0jQRNCy+Ha6zwCvZUhFVJloBFhl8XRzHsziBFEhhR2A0vaLZ6JZloKV5l/iILBOwNG/rA+Ak51OSl7Zdh0GsaZaWWjGRgF2XTkrf1qv8AbT6/yjon+rU/tCPYtlK9nh4fJVcOkTSSliVKubpr8o0GE4ExC1l1JDMKJhrKkhIZCWH36xy/MNGeL2u59clh81wWE2WyIDPc/JVCUAOUN8ormBgdTF61FidDA86cCKltAd4S/FAuoNU8Y32SPiA5jQgDw9AekJ1TXuwZ+5LfGDuIcSKVLSTQhmYPSor6wpm4uWULzTFJUGMvlop7vsYYw98VXQw1a244c1bisaUjkqDQlmFrQh957zKXDh8zinR/yjsRNAAD0dxl+LiPMI86YJaUsVFyRQNq+0HgLcODGkj3VGBwCsRMYeEM56bU3je4fCmVJGVkoSLOl+tCa2imTghhpQShIFAoqq5JO43iqZxVQVzhKnUeRVg9O4j1ghXvfiDVugU1zXTnYkKLAuHoKhtdIDmkZxlfmyilSz7WcWhuueZ0hSUBPvEFLpAATlBqzUqzObtASByZVICVpJJILkkixIpTvGT1VklAai+lOW4+SjiJ2SXMLkJC6EhlUbXu8ZLiXEDNmlR8O2/WLeO8Wc+60/Ga3gOThwQFZg22sFwQWzuXMbSx9X9lHu1REoDTyg1EwaUgRUmjghnYAXeIYbE1IJZ4yxGGD2quExhjcE+QeV4rm4ounK6lE0TqTCuRjVVSkZj8I0fsfwsmaucsuUhgGoCbtCV0WUVXU9qGMzlaThMlSZSQqirkbGGaJZ1iKcPvR4uQd6C1/jA7Y8zquCSPfmJKHxOw7QnmOlSswBa4JHKKVprDHEKqb01FbQkxeJIJIN63q4u4Z60eDMBCwl01L1oPRH4VhNlRNnoK84BKSG2Oo7E2PnEcThk5gUhWYhJSCCH67a2i3Azg6kkqBXY5U09fCafDrEMKAZlSrOl2zAFLVd9GIs1qw0pVMiS2tNwVuOKFFAKcpNFZfAHDHpQuX7xVJlJmFYANAwIbmA1L7sO0eTJrIlmrJBUEgDKWLOAQ9eu0UhSpahnRkZh0KWo/e0Ssg05aA8aX5rsFJSxdgSQNgQ1e56RCSyiEhkFSwAS7AV1EDTp2aqb6h36hvlHYjEiXLeapgbd7vEVW5adSdUx/UUzdPqfpHRl//wCgR+0r4/WOj1uBUZJf1D2X18FqikVTZle/2Y9WpvukBYmcwIoGjkJZi4Zdw+vXkubYy6snTTp5QknYyhBoRFuKxvr0jPY/HMbioLVrSLxDtHo2KPihOI8Q505kg5XLk+dtYQTuIAlQUHBqGPWkT4lxU8pkpUVMR4Sa6kQlxK591pYqFaaeVo6jDRd0AomTHxwigBNtyJ/TA9fRo2vstw/3KFTJiCPeMQl6to4O7xjfZnB+9xSEM4AzKAtQfWPpnEcdKLId2IzKZidWG20GSZWCgQWHnmxTqu8PAILHYsLcFKRYcpNhYCsVYTBEpJSs5xYFikm1SRdie0T92hRzB1ZWJCUAOKVv2BaJKJ5UZSlebMkFbgVLhQHSl9DAqcVytytt1zVEmelEtwRnKiFodQUGtan9YB4zxL3UtSUPzK5RY5iKkw0x8wAZiMr8ytHqNb5QBHz3i/FTNnlQdh4Q9hr6xaGPtH30CVbRxfZR93xO6+W5TQgNzF3d93i+TMJTZmbzirh0vOu7DU7Q04dw9BUQVkqDsTYnQNB8k4ZZc7htmyTd42CGmYZbJIOUmxhhhZCJaACAokF1HeAp7i7uDY28oMwEv3ikoAKg9E94XyTF2ui6mDZ0MLQ7gi+FSDMXlSxJ2vH0HBYP3ctCEiw9d/OF3st7Ofo4UVZStR00Ts8aBNB2NGreFU0jXjKDZC4qYPfRmgUSshOZiK6iPJqgQ9otMwPfvFWIW7vAcrwARmr1ry+6FaL6JXNU6mtmofO8KcUMzJUahZS+XmbckVNrQXxE3INqwuVikzFEBQ94zkVJAGoGoaCtkyjIYzrWvmnOHtdDZA5CVORYsWOmttaxLE4gpVykKTKT+IFyoh1ONa0BMdMwxqA5SDVTGz67RbhlLHvMlAoZSDVRG5Bo7NUQ4ojnka6r39MKk1lJU9zZnDUHSlIpxKlFTTXICSKF3Nx3AixUoauVMHax6H6xdhcH1qK1gaWfL3RqshlbcIKTKLUSxH4rG3SF3FOGHIotmUoUJ36xpZaxa7/CIrSliDfTa+sL+0cTXMoMpB0XzH9WTP2DHR9D/Rk/sx0EfEu5K/bjgtVi1t5wqn4mkXYmfeMzxVU2aSlCsiLFY8T9PrHLQxdo+1glDG2Ul8QC1KSlzlLE/hHR94qVgQVOTmI1Ig7heECJQSAXCalw56neCRhgEhVCD8IdMjDB3EQw01QcuScpD0aOVhKEUIax17QWVFQcBtA22sXcNwapiVKUBlFnapenWCWOqaKXENFSo8FwCJIJS2dXiYfB2inFyFHMSKA+EDe56wyPKklmzVLOfKse+75T8/5xo7E1sFmx+Q5kmOGKcsxIKXfcVFGrd6RViwiZleqg9U6nZQen84b8VxRSmlWI3cumnzv0jP45ZlS3C6uFED8Ch9QRXvBDX1CJZKXDMddyzvtrx15okIrkAT03aFcvACilAv8ACCZeFSSVKDklydYJw+GKmSmt6l6CNTiKNytQbcM10meS/DkvETGTyJZr9Q8SE9uYNZyILk8MINVBvvSHXCPZBCiDMCq0AIId9Yx7dp0Rck0cDMzrBJsBwmbjGVKy8pZX7o0J3tYRvPZ/2YRhXUCVrIAKj8WGlYYcOwgkIZCEpBpQMTp3NrwXLABLhwNjX+cCYiR5oBYb+SUv2gZwWts3grBLZLkP2v6RJC016RMmxAvY6RXMY11gOV3Z+Cnt9DbresGmuq8X/UwMudekWqmj1gDE4hjQ/wBYDDu8H16660W7W1slnEJoAU+xNIwSuGT1r98FkKehFCNrdI1HFMSFryig12iWHw4UMtWoe3WGGELm+FOogI2VKzy8Vi0oyicog1NBXzi32b4vOViSiYTzJIDAAU7Q0m4UHME1Z2084F4XKCcSg3+FSKwa3EPFiiCGuaaBaj9Whw4Z9694jPlC2x2rBqlsBl2qe94hNwjE1cizVfzEDTCtQ1AtkP5igE4cVPp3jwSScyiXCWoaQSEkZtmasDFGVn5nNRo0YMFKWV3OJVH6aNvjHsSyo/4fwjo3o7iqZm8ChuLY85ygUDVOsBS8VsGgWdNKiVnUxZLA1PVn+2gFsYa0BWawNCZDF8rHQfYghalKLIdQamXQkaAxHhPs7MmgKVyILEH8RHQX8zGn4fwhEt2Jqbm9NvpG3aZRQ6oaWVjDa5QmG4KzFR5sozJemby0tSClSwkgU6+cG5BbWIT+YNSB5ZifPcOt6C7QuN1QtIatvhWAMaooBQXASag67MOn5wwVLplJAo7/AC8usLeKuzK5mJJ3DUFe1IOYXFpJG7rnw+alhGaiXcQxPKVJYlJFDqCz+QrGW4liSs5Tpc2JMOuM45KEkhiVaUu1iO8Z9IDuXrUj76QQXECiZQNBFSFOXhxQsINk4VSiBLClFi4AsO8X4bgS1qOQjIDRRo77A1JEaSRhkykFJdNLVdT3/M3ijYiT3tEHjNpR4cdy54cPP7IXhfCgkc3j/wBII0+sM1KysKZS96/0MDoUXCUCrskmruLdosVIyrSg86hcp19bdjG4FG0aFyM2JfM8vcUUJrpTV7gE3vTWzWdoMlzvPqxgDCzgVUtcDvpS0EILAM7AVfTz+UCyV8Q6p15raF6Kz6inTSOMxq0+cVImhvrFa54Yflvd4BjiLjUnn1wThhqF2ImOdNx9IzvHeKZSwur/ALRvF/FOMAOEVXqKsO/XpGfSolyqpJrvWCOyza/2muGi/M5FmQnKMrVd3v5mLpbtyli1WJqNRAjbOQNNtzBYLdSU6Ub7EE04I0myitIALEt9YXYackYiU5AGa562+MWYydlqTT+UY7ivFs0wBNkkV6gx6KMyPoBotKhrTU6r68JdS5AA71s7RXMGoLM/fpHvvcwT+KgZrmm+0QUjXrR4iRtTQBANdTVQUsqAB1qd+lesVIzp0HmHD6R5MfMQBbq9tjEsPiTVJTR3IdozYDm71aqziKWoqvd9PjHQTmP7MdG/WizqquF+xyWBnu/7CTTzI17RoUYVAoEJDW5RE0k0i0gD7+UI34hxFAaBBPe557xUTLrS8epoOtv6R5miCT/LyjESte61jfq+/mqUsvFruS9mitS6fSJKBPl8IGzB60DEE9olkb3m/wA7dXKtUBV4tbF3buKU0pCvHYhKUl3a+zH8xBONxGUVtpXs8ZTEyl4iYJabJPMTQCuqrGlu8NYQSSOh/au2lKuNAgJR97M8JXQhCRd9C2sOeEcDKXVNQ6gaIoW3dvgIZYPhKZCASUla3cirB2ALVHVoKXMASAk1chW6WZvz9INDQLcEuxu1TeOLTj9l0su5YG13D/npcWaLJy0KyAEpN1O5d9jqCK2eKVS2UCFUsApw9DdvKKfckmlTcg0DAVq7aRapApRc8XFFYfkWRm5wVDNoNKfMGLUgjmcXpa+Whvo+sL/e1JO7gEC1tOjRMzfER2p91iQ8UoFUFF/pFEvcDTX7HWJomAEvWjXsdIAROcVINNbObebVgLF+0UtCih3I0FSOhOkU7B0l+vVGwAVun07HAJcqAA306vGfx3tOlSShGYE2Xb0EKP1iqcXmuUj8ALAfUx7IUUUDZTR1MW69Lx50ZZquqw0bKVN/ouwaVV5iC4q9yfpBeHlqCi7Ke4epI1inD4VSywS7v0TXaDUcPUkMrxCxZ27vEMYTuTMmuihOSwBDEEafnFBxuV2NwzD6x7OzIANFJ+BhJxjimUBKQyjSnzaJyOJoF4nIKuQvtHxoK5EFy1SNKQgw+HepMXysKsOfXe8XhCS909QL9D5w3hiDBRJp8cTZtl9C9keKleGH7UvkuXDW+Hyg7HYoJ0LGrl9YwfspxRUicks2YgMbHUH1p5xtcXPVMSoqsS0tySeoHS16UpB2Fwcbyarntp7RmiYMvDqvWqrGObzrv3tpHYzEJC+RWYGrt6/GKl4NhlYlVy3hrYBr/WkSlzlApAygFhYEhtbVc1gubZ7XDupLh9tPa6khXn6Ydj6iOgv9FXuj1lx0AfAJv/lfNaxBDBr7fnHpXASZrBmqNY998I+ZyODhoumyoozIipX317RSiZarvpWK14ohT/s/DpGsMeXvO64/JQeSsnTWckNow0LfXSF2KngJNf6R2NxglBSlkJCWJJNK9exjBcZ9pTPUUocS3IYtmUXqW0FqQ0Zh3SuOXnXlx9eSoCAaFN52IVjJvupZaXda+guB3PrGpGBAlhKUlLeEMwKTrUv3OsLfZ/h/usNLVVK1cyrAuKhLg6fOGMwhKr50igBKhpbeGgjbGMu7q6Q47F9o7KPCOqoZS6uFP+d/nSPMThwRyMCS77hqn1B9YvnliQkMSA4Vo96a1q8Ug7+f3pGRpoUrzblFYcAh6prox179ImAySQ+YqCXYtSresSlpDnZKcz7NUPXdg43gZU5SlVUdyCb/AFOjxo1pK0aEOuYyrsBZ612iubjgjI6soBfMfwnTyvA2P4ikE5jR2GtB01JhNjMWZpGZJAflfpTSGmCwBeeSylmbEOaIxfGSaSwbnMQWcCnLq8LE4ctnY1PjuH1fc1g2VJGop6V7x3u2lk5zRQPu6kF/ErYCgEdEzDNiFAEs+JdKbquRPchr6gbanvDbg+EzkqzAJTSupILQjTNMslaWJqK1BBoaWpGj4RiHwyEEMCSSzFsyqkCmwo+kLcZhmg5l2GwsQ+Y9mTpr5I+TOJZAYgWRVkAXatHYmm8dMlA5gczJpY3uyjc2B9IqOKH+6Hu8jMQ5LHxZlNd61BuwtFUrFLKChjfMojxE0buKvSACBou1bGdRbr2Qk2c5NnO/eCThwtHMzsGYBzQuLO4BvFaZIW7JYsSSOldToAbR7h56pZDodQ5RukvbYlyKHTvGRaiJWB7aDVI+JcBKQFJUTclwewynWlWMJZk5OxPQ79Y+n44ApdSmswcvUOAKai0ZLiHBApJmJmJRRzmDEkCnLqTQXjdj6GjlzGIwhc3PF7fZZCeonWmnTpGy9kuKonKCFOVpHNu1ipOhv6xhMVMIcEa2N3iGFx5lTETEnw7fEVg6N/ZuqEhfD2rS1y+uLSkkhKiQD0BI6dQPIRWhaaKQDmpdmoK9D59IWcD4+iaEzASRnTnS7qoa3FGpDeaAoLWCGzOAaKLu7btqOsdAx7Xio0XF4nDPhJqKG/8AYUfeo+wmOgdxHsbZAl3aPWyx+Hzl00p6mE8xRSWUG+/jGiVNhfxOSFgiygXGrDXyaPieQSmoN/b26qvtDCRZKhj2vpX76Qs4t7TokI5y5dwkVUfK4HW0KvaM4pJIkBJSA6ils4a/KfycxjloVmV7w8wd3qSTuXr3hxhdmucA57rcBqhsTiOydkDTXiRb04oni3HpmJLrJCX5UC1NX1LG8dwVIVi5Sd1hyWYkVb4ecJ8TjQkAElwKDd9u8FexOLBx8pS6gPlH77HL594eiEMZQWASwudd29falTQQlNkPV6BRBcnoz+sVmUBWpuAQ2lm/OBhPepLtqa12/KPcSsAhmbRrt9awA41uUkeV6STcufOKcznt0+f3pHJWVOz99fvtEJqiJbpIAe4bWxPdoybGXHkoY2qiMQlJIN3YPRm3BHWnaFvEMWEhSmVTV2a+XpWsEr4gLzKpYvVgMwLt0zb9ozXv1TDzF06DRuvWG+Dwfamg0CmeYQsXSTnOc11ANm1DaReZIcgCmnTWm0EI4YQUJSkhSxR6AhrjRqbxxRmLBiTlAZqvtpeOqjY1raBc/IXl1VTLWpgACctaPXc+g+EVk5ks5apFqHW96NBk2coHMh5QLsEqcCmVVy5/mYXkECvb06RZTpou4hJPiBStGRNQAnKS6Q6Rq4udGMPfZSYhafdlTTJayUkDNy+IMdeYfGMzjFJLsdAS9Nnt1pAmE4wuUvPLDNrooajp3hdi3MazK4rqdi9p23aMFtD1+y+lqxQyTDkKiQpykZWKqAF6DmrS9mhdKloXLIdIMtiSQp2JAOtRZwz33iHDuIS5yXQtQUrxJJ31r1iqdMzh6JJLqASQBo76gWYQocF9Cw9D4T11VQxc1lKzJCbqUEuxFywuNGg6Zw3NyEqyjmQh38QBdiz0JqWYDWIYjBe7CFrJObmQ3hZLOkm9mDs1TcxOXiRnUCliUhKMrMnV1bukglqlhtGeXiiC8uAMe7r5JdNxKllicoJoS/LtStKGGInymzPzEC6aEvzZRUcpuesL5+GmDKohRDOFEFiApmF6Amute8Qmgul3RsAGSAQ9KsAXHTtGRWj4myAAH2VHGODS8QkpKWmZjlmChFSWIdm9Y+e8R4NNlKIUlWUk5VMWIF/Max9VwqAgMrLmdJSxplqXGV6hhtAuJlEijJzuAC9gA4rUuf5xdriLJXLhGOfUD14r53wrFTJXgoCQT5R9BwfHEzpaSUsfDo4Ar5l6PtGa4xwQoqlLPcaeUDYErlWNK60IasF4bFmB1TolO1dlMxUXd8X1W5/Wkv8AYl/5j/6x0ZH9dzP3f8gjoaf5ODj9VyP+CxX6fkPuvs6vRhUn7vCfiWJypJpYjr9/SGU00+cZjjGMcsFOBTpHzvDwi1l9AwkRkfyS9OIJBWz5Kk2J8+jwqxnsxKW63UiYs5qEKQHqzMPnf0hklaiCA2U1IAdq3PQMD6Vis4YhRQlYKczOk8qv2SA4oRXpraOgaC3wptPhYZ7SAW0Xz7iXAly1HPXZWihuPukDysOUKStLhSSCNGINI+mylBKgFpCkJJJURyqKgOUPYipP0hbxPg0qdmEoFKm5SBlSpgKEGvQH1i4eRqkk+zSKlmiY8M417yWlQoFC1HFaggXY/ODUY8Nl5a1rcGzPp2j5/KTPwxJKCUGpY5gNyCDRxveC0+1stlZgoaij/AUL/nATong924XNz4Eh3BbGbiClJFahlNbms500iiTi3B5HOqn5Q1H2brGRV7VpI5UKUf3uUdAzv6QGriE2YeZTJTfKCE1a7XqNYKgwzyamwQhYI7LRY6YJlJawoUChQAnRnaxelqRdgZuSWRlBJsogEsQxA9RW4hThcRlPRm87336w1kzytCgmW4ScxdylAIvsC4d46fDsbG0BuiR4ir3GuqmqaS3SgqaCJTZoCEpygGrqrUFiBsGrUbx5NxSVBI/EHBIFFbFhYvRuxjyYoVDgMK2OYg6dINzAhL8hBIXiVgJU6XVQA6Bjru9opmLGVS1LCcrkAB36D+cUzpoADEEkEZQ/xOlflF+D4OqaslRS7dqu3l1hbisa2Pusufoug2Zsh81JJbM+vXFKpuHM02ZLu2sFI4blbKKka/Q9IcIwoQTQAA0apA76sIqxc1NM1bVZlH4xzsk5cSXG67yDDtjaGMFkLLnUT8QB6ffWJq9qVJSEqJWly4IFCKJL69oEmz3tX406wlx+Lawq/r6xMcritXMyXC3uC9oZC5eQrS5YJSolOV2dnpzdPKDJWHLEA6uzDe71annVo+TL4Yosoqy5g4cF9m+GkaPh/FZuHCWUrloDfSDCRvXoJZTUEarde/UlAQlyhNAKB3FQdDWvWIYnEiYlykHIRRjmJt4tS2oO0ZuX7XomlpjpNOiT5efzjRYedLWgKzKcAhwXAD0LHSgFDcRQiuiOFGgOIuoiSvOkJTnKdQLqypzt+0Qb+cV+9ZKiVJGXnKcpcMQKHQaM+pgnCJaaV0JByggA0PKCAOhcAjTpEVhK5hSEp92kAqY1Uh6hi7rJSD0BPWMy1WqK0OlBdU4vCJmIM1RKSCcjgHkFQHdw5JvWEuO4eFNlFHqdXLQ+TPSVh1DIQeWqWZ+VZo9C7PqIEGELOMpRQkh6PSqSXzFrdRGb9Fn2dBf0+3mkP6pTuf8As+sdGh/V5/4h/wAifrHQFUcENlHH6rW4/GFIo+vk8ZfEEroQCHd9aPfdocnGCZlWhSVJJ32Dlz91hcuWjJWiqZX1A0p5xlC1ws5b4QBg0SwzCmwd9D82ihcxSRyh1gtR6Bi7jq7QXjHyBRDAOAoublwDpYmBky0gggsVHVgwuN4ZNumYIpXqy9xOUlQSpZTTJnAzAUCrUu/wiYwgSsozMlZyBXiKQ9VHLp23EVSnINAQK8wps7itHi3D4OYoKCbAM6g2gUa1rQDq0Xy1WbjlFK9WXiil8osOVyC5HMXYigqzdr3hNM9mJEwzClBCWcKCylIVSiQq5f8ACfpDqfPCv7QjLMNCkDQJAzVrmJd3gD32aWCvMkkZkhgA/n2Fe8VoQbLB+HZMO+Pf5rP4v2OXLchSFocXOUvdmqDrbaAJ+GXKWQpJSQWGo9bWtG1nhSpKWyspQFicxCvCqmmYMAwYGB1ZQQ6QrM4UkvWrEHvp2jZs7mm90lm2HHID2Zob9cfmkEmYMiCEVFTd1guGHQM/rF+E4gS6SosRtVTt9HfpDWbJltyIGargpAHUAikKcXgVpW+XMzjLqGoxG9+kGQ4saJBjNiSxgO18kTMxBJCgQohg4YVFqU0gidNzrJSlSUsDYE0DOwoXVX6xnl4sqUUBJSAzuCD2/nrD/hmICMqrsGrYUu2pimJx5HdavYHYw8cl+X3ReBwrVsSyqivbrvBqkBqVFy1u8dIUEp1bQ30069IpmzSUnJUvUjYi2w1hE95curYwBRmYnKCx+jffzhb70zF5JYz6joNX2AhtgMEhUxl8wBDuCAUi7C9t4Zy8MlmloTmqCCnKK9RUDMkCrGh3jRkDjdy2LstgFnBwAnxqylWgSVEF9fm8MsP7LypctOcJKlKIKlAlRyliUZrJPVoazcAlgoZkLCggChNEuouGYhOjEG1TAB4fMlLUkqqzpe5BADhJqCRVjYWtBQYGLwa2TfdCTcIGCSkKuAlgMpB5gRZ7dOsDyZK0Iy5CD+B3BNSy06EO4bq4eGOJSE+JJYiirEgnmLaOAzPTrEpmHSQVEMAtgnMpSH8QGVRcC7NQZukVujAAAKhIV8NQoqSpYCqtmDqdrUpVmruIAkPLVnlkhv2batmelTVusaZfChlJIOYLzcv4RoL7vXp3gFfByhDOKq5hmcszpNNK+oilSESCw71dwr2rQMqZzi7qABHc1enzhwviOTMJacqVVoXBFGLg1p6O2sYziOGSCaHKxysz9M328G8O4hMkIQJqc0o1DeJIOoPyjVs1bFYyYcA5gLHctUZYUhakywQAl2UaAlmIH7VL9oLCvfLJXZD5EkvUs6qs5sLadI84MZS0GZLUTXW2YEFlWsN7EiD8NIBI36a3qYwxElLDelck4vy9xope/kf8un1X/wC0dBHuR+yP8w+sdAWeTl/5/hA5m8//AEV81weNXLKihRABYvUF9wzb1hzhuPSZgAWoS1mhcnL6mz0v6xk1Y1QcJrmYNv2HrHTuGzCkqLJajG48oZNYZNBVaHEiC7nUW8yqQkZZjFROZFWMthqaEEuGvywFNmJSxCQXTlZQCq6nodATWMtwjiMyS6FrzJaiVAsnYhXiGzWh5huMIXLUCyCpQqpIYkPQTLB3qNYJ+GkaK0stYNrYWR+QvAPtX15c0RPl8qAEkZioLylQdJDaFiSA7XOW148xsxQUOVQCWYqCgogABIINQG126UialpJ/wJSrMMqQsAjKlvwmhBu7948waVzFe8KilsvM5parEuaGrWAJ6RUBNK07x3fuhsetmRmWCfGGbLU9nGnytElyjmJd3YJVWtWub/GKp6lE/wBpo5SLjJmJHhL1BJfV4hOKwlYzFWVJcXBSw0NmzAnd/X1FYOsFOcnJNCFKol6pekxq7ksCm3aPJhSJBLpLsGzMU9WAc7vb1gXGy1S1BPOkHKtIJzElQdNdTVWmtoN4Nw1MxQMwZJaWVqSTQAHo7k2cCkTRQXDKHE8PVU4XCTJo5UFTBg1gBo5uKiL8Rwl25gkJsmpNWzHoNW6RoiDlUtJylqNcAVqH5a20hHjMVmJUfhrWovS8YPUx1lPAJRjMGRVbqQHCFB779HuxgbDTACXre1K6RoZaP7OoSUqJcFJqw60HlGa4rK90SkF0iqXNSk6+sDyNqs5IxcoxXEleGjGnbsdO8MJAYZ3dQHx+bAawkwGi6F2FQTlGvctptDrhssrWsCWVEB7swS5JdRt01prEwx0NSqhgy13JqCSgupkhOZSXDvQKArUjQRKfhgFBRouWlKvdkABRChmAyFtg7u70gEJStCAnlWCK2QHHNd7sDfo0TlzFAMSUiirXNRmAbal9YMVhGRp1/aYzznAMtRUVshkuXUTQMQwIsa2PUwNLlqUoEknJmd7OQTlragcVYNFczEBallCEoDDlBcJJarnsb2fpE14fKjOopJzgMoklSbPQsALu1xHqVUCjBQ6+lb9dBe4rCpR4lFRu/i5ncpLVetulYrxaXyi2Wp8IclNwPIilKWglWHlpmZmStKUkKdQCRU1Kupo17QsOGc81ixp4QfWtxUR5zaKYpQaXV6cOsM1QoEtdhZy2jkVPeCEyATlDM45lmrgMfCKoJPlBElEyWVLJITkVUAsxdNxUpSroaxfLzSle7IALZgwPKFXBJHR2FaxmWLN+I4df1ZI8ZwvlzUSa5g+55WTci/weF8zhQI5SSrYP3UbDYUjS5AVZTLYBJAd3L2fSlfSKxw8W+9YXTuymyn4ygoSsxgZkyRNK0UJooUZW7j8xGx4F7SS5qhLIKJh0uknYGAZ2Ayg070hZi+HZFhQ5TQ9QRYv8YGZiCD3hogZnMm819D/Rv4fUx0YD9a4n/mJvrHQT22H4H5IHsJf1D5rOzZ3u6oISaNvV3uO0EYtSVIdy5ukvQiynPicE9rRLHYCahJzjMlyKOQOraCE8jHM93bo1O/5R08UrCKs05LlpoZQ6kta80bNmk0fNQXDlg9/p0Ee4mYVJKQBVWbKkNVrUo1oHmT1KUkg1QkAmgZvD3NnMd7zKQ5etSHoL06vWNO2CgYc1TCXxZQIded2caDTtQMIJ/WiSrKsZFAlJ/ELb3raEP6Q6SEuws5GYataLcXxL3ksBQdSW5tcop3eIeI36hHYXF4nDeF1uBuOfMei0cs+8UpMtQSCSzqGUAlwCWYXV6wBMl5iMyqIZHe9M3YAtttSM0eIFJdBIIDUpTyi8+0iySpaUre4bLXenSBX4emhT/Dbaa60jaHlf+fqjp5NzY1Ae9w7701jTezMyYqSXIISsAEgUZLgHoHsdzGIPH5ZulSKMwLg9/Oto13sRiUr94hCkucig6mSACxcHuIwynRODiopG1aQtPgpxQ+UMpaWAKSdatToDTaFc7DZAokOCnMGDUuFMRaHPFJoYLUSlRLMgkuH5i9qqD9KCsLeJ4ZKkunOac5VoTXuLnzBjN7VfDvqa6V/bmgJWHORE0BkJVkWrNUkglgGs2rQk9p5I/R8wBJQRzMQChylgDW4Bg8yCFBJIbNRrHrStGfyi7iGAl4gzUomKIyEJ94MpJCH8O7gs20YDVEYiwNTx6Pv/AAkWExplpSUqY0KW0UBQnbWGeCk5jnBSHDkOolySCX0IfNdozXDsRnSgKsL6Fxc1o7b7Q4wWITUOkFWhD0Ad3SKOQzdo0Y2hVGuGSoT+SJQoTmJSCMuZkkGoUGqW1BYQbMkNUhICgFBRAUwd0kAVSohnBdwekLcIEpYm6fwqocxoHGpc9InMxWgmFyHWhzlIcfiJYEEkN0ggNQUs1DY9deiIOHSFZgp3AOUJegPUsx21JiyZ7uWtWQqyuXdio0u1jqL6u0AzeKIypluEmW27OG28QIY12hRiONLSkplylLUSQ6iEockEl6FXagEaCPggpMVlFXmgT1OFllQ5iHJICjZOpOp3ptE5vHMLlIlqBQksc3MSpTuUkU6ONoz5wapxBxa0rKSounwpzAcoT+K1DpWI4nBEIDJ5LpUwHKCzFtRBceFJ8SRYrbgH4d6ey1eF4qgrKUzkrUpwwJJYjvlbmZhqHgqWlUtwrnW+ZJSdrJL9aE7nWPnxwuliCGFX6M1YYDHT5ac3jCkhk3uSBQF0nlPw3ik2FDRYrPD7aMhpI32W1TjwoZlEOkBi70ub35iaQIqekqppeoqdTX6wiweJVM/3a0m4Lctf3m0N4OVwuYQCSmth0jmMSHF1CE3EsWodqjVznq4cmp79fu8CzVAk7DX6R5LwM3mACTUm72FS/QRQrBzC5oex62gBzFYTR/qCLcb/ABjoF/Qp37PyjyIoeCntI/1D3Wi/VqSNQ9ASGdWo7NvCLifsjJWvMjPLUS9Gyv8AwqDDyaNWUMfFmB172odj8oqTh3dJVzeKjMdh3gxj3Rn/AF2KNe1sg/2CoXzLF+yU2UpWZQKFfjFXN7A0IL38oplcISGCiokdWHoI+mTa0NBbzvX+cKsdwwTDUDMbEM52B9I1djpDaqpHgYB+VYz9VIYsCHvzHyjyXwmWTzZm6KhxicApFwRVqhvjb1ipE0tlYXvTS1dogYmUfmK3+EhI8A9kqVwCWUlgr1O9IgngMprE91GGyplX2GvSIvy6X8/6Rb4qX9RXhhIRfIPZLz7P4e+TyzFvX0hz7NS0SJhWhATQAkXHMDYu7UL9IGSsV17263+EFcJmvMUCpKApJFfJhdwHArsIIhmcXipU9kxv5VpEYkFQWFg5R4CnKFZqE5mNbF6PaCCs5AsSGCiymWSCxKilQKWd4XyuIpPhSk+FIPVIGQlP4g1xo+pgiViDkWAkpWDysp05xQ5gWIt2LdIZqCCN3Df9qIabw44ibLQhhfXw8xICi1Ta0LDh8stKyslSTlKDUqJ22YAO7Q3MtMwJM5ZSoMOViCLmoZlOT6awsIGVy5OblU9G63NLt1gWRtLosPJbSthy89++qwxwBQtQBNFkMRR3Io3Rq9YaYZatJYALAEUqOu5IOscjBoKpilKIyk0eoUSw6+m4hlweSopKAAQtikDKVEhnDEF+V67wxbC0iq4t20po3FtbXQKJcyakqBykGofmJNHA1EGYDg4PjmEJALhg7tZtT56QyEhKzZAZFSQzpSK8zioewD8ofaJYTGDK2XMq7nm8JF03rysq4rsIKZA3gl0u1pzYu69EpwclAWSEhIJ8QFQ3hFaCu3xg/DzjmdRdJDEqqwbSmhJr0MdxGYkqSZaTLoKb7Hv1i6ThZayrNMSkhQCSQ4UFAnSruwOzwa2NrRokkmJkkdd1fM/dU4eWFVIZQA5Qk3/Ceps41p1gjKuafCrMAQrKSBYZHSWCWqdbmITcMqUAVKuosAbKDV6jTyMavDSUoATvVR/eNTf08hAmNxQw7ARqdFMEZeSHGnFJJHBAHMwCYWFwzM+x63+UME4chgAltGG9aAdoOqCCztW2nXePFzSX7fA9I5KaeWY1e4+SZNkbGKNVKpb2LC5HXWg6RESQC6eXYAE/EmCpSkuAwAKX1fl+scJuVQ5CAXIIqz2Fdq6Rn2ZNyVJnJ3oVOGDdT1On3aLRJQx5epcfKtIkVBSm8LgaNe9zu0TQgDOKEgsPIXbXpECFZ9q5De5H20dBP6Evb4iPYr8O7go7WRXJkAuTan9PveIzCwqHFg90h9IuHlS8Saiizjc3++sUMZAtZfQs17oMKYklKddKFxuO3xMUzcOE3GZRq4oPLarfCGM2QkAJ8RvSznSBgjOoAAWLglrauIplI7p1++qkP3jRBpluCSQEmjctTry2vd4RY/2fWHMsXulwPTp0jQIARd05aggirtd9t48IBdQLaMWaurimtjvGzG1F9V4yFpqFjpslQYFBSTStjvfeBgrL+EWI5qjy6ikaHieAKwzE6IVVs233TWM5NkrQWUkh99fMxJY4XotmStdaoVSpia07dq36x7gVssVox1e1hA8xRBrRzrF3CwFThmf8Rol6gUo4cdI1h8QV3Gl0+w6pQmOqZkDcuUEGosQTQh7PqNyzBOKkhYJUpjmK2SA92DJ6hNQQ+aloHTLdLypYUxOagzMbEEEtygij0PSKMXwpTshKrOoEAgEFieQABNL0sdYc1oqgtee86m7d1zTDBmUUhal5SAOUIKnZ3SUtevoawJxHEO3umypdgoMQT4vIlz0cxPGYoFCGSykKUSoFwSWBsbO+kIsZjKKOVnNP3SrXq502jJ5rQLzu6x0h3VtZApVzpWAAVkgZSCoEqLH924pBEqeUP+BTgcoOYZSXGa16nsIWowvZ9C/l60giUGPKS109C7X6Q2iIovm+ILy4mia4IrUlZK8vLmeoK2DMFAFzq0cjEEKcliAEvWtG72DNEJ+IISJTghBKjqCrz2HSr9o9kLQFqCjlTk8Sk1fKNvPraDGOGqXvjcSGhXTUAFILA1CjdL3o3cDvEp2HyZXBSJhcV0FPCK3NIH4nxCWEgoGUByFOahmZiHHn16QvTxNC00K1KB/Ckto1SKfnF+1aBcqG4OR5IY2vkjlLcFqAUqdTUNG8wa0TEBTgpIAzA/iAY/G8fMFmcociG6q21Db6ecNfZzis6QtpjKlraiaFBa43pfehhTtF8c7QBqEzw2y8QxpcR6b19GUgJIUVFJykjwkH41FnBgXPnNLvcsGFnDHaBETUqDhTjpWl7/lHYoeFiLC2j6f0EICeSwdUWopy1gKIcgpQGFal6hxTro7x01ZJSxqCzqVelKGgq/xjxAANwS1W2BYvVxXo1DHq+YCgc3fQk1I25Q/lFww0ooynRXKUAFEMrMD3ApUdz6CIzFE17Ws7MSzXp1tEDhsqiLgGjM5exAO7XjzDYchKndwSb+nZqnziSHE0oq3Nld/Zfvf5v/iOj3Kdx6f/ADHRFOQ9lNCjv935/kY8l2Hb8xHR0Yv19F9CGnqpyfGO8Co8Z+9Y6Ogd35fMqRv8gh/xf4VfIwFM/wBnV/h+cex0eZr6FS77JjM/ukfe8Y7jP92v+MfIx7HQ/f8Agu8lzzP+tnmsZx7wo/iMQ4X/AHyf4T8jHR0Bw/hj1XSnx+y2Ps74Jn8Ev/zh2f7mZ/8AkR846Og1nhCmX8X1H7Jfxb+5k9v/AATGP47/AHKf+qn/AEmPY6MHeMLab/kd6/UqfDv7g/xD5CCzb/D+Yjo6CmarjZlbjrp/hR/pTHYjT71EeR0Et3LOPVyokeH/AAn5iDcDY/f4o6OgWbxJ7hfwgns3x/f7UBTfxd/yjo6Bytgp+y953lDz8C/4T/4x0dGL/EFz20/+n2+ixnDf9uP8Kv8ASY2PF/DN/wCmfmI6Ogn8qMx3jZ5BDSv9ilfwn/UYbez/AIZv/WP+lMdHR4eIpbLrJ5/uox0dHQMla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292" name="AutoShape 28" descr="data:image/jpeg;base64,/9j/4AAQSkZJRgABAQAAAQABAAD/2wCEAAkGBxISERASEhIWFRUVGBYaFBUUFBgbFBUYFxUXHBcWFRUYHSggGBolHBUXITEiJSssOi4uGB8zODMsNygtLisBCgoKDg0OGxAQGywkICQtMi0vLCwsLCwvNDcsLCwvNDQsLS8sLCwsLywsLCwsLCwsLCwsLCwsLCwsLCwsLCwsLP/AABEIAMkA+wMBEQACEQEDEQH/xAAcAAEAAQUBAQAAAAAAAAAAAAAABQIDBAYHCAH/xABGEAABAwIDBAcFBQUHAgcAAAABAAIDBBEFEiEGMUFRBxMiYXGBkTJSkqHBFEKxwtEjM1OCshUkY3KTw/AWszRDRGJzg6P/xAAbAQEAAgMBAQAAAAAAAAAAAAAAAwQBAgUGB//EADkRAAIBAgQDBQYEBgIDAAAAAAABAgMRBBIhMQVBURMiYXGRBoGhscHRFDLh8CMzQlJi8SRyNEOy/9oADAMBAAIRAxEAPwDuKAIAgCAIAgCAIAgCAID4SgDXA7iidwfJJA0XJsFhtLVmUrmLPicTAC85QTa5BUNTE06aTk7G8aUpaIzFORnwlAGuB1Bv4ID6gCAIClzQdCgKRCO/4j+qA+CBvf8AEePmgHUDv+J36oCp8YO+/kSPwQHwQjv+I/qgPnUDv+I/qgKywWtr6m/qgKTAO/4nfqgAhHf8Tv1QFbRYW/580B9QBAEAQBAEAQBAEAQBAY851twtp4rSW5sjBpK0mZ8YAuxvb4XJtlLe7U+iqUq7dZ0+i1+FrE06doKXUyJCXWzC1twVh3luRLTYwK+hbIRnfoNzRp5niSqlfDKq+89FyJqdVw2RJxlxF725ABXVexA7EZidbZ8cT3ABwcddL2It9VVr11GpGEnvf6E1OneLkkfaaQxuFj2TvHDXipIvKzVq6JsG6tEJ9QBAEAQBAEAQBAEAQBAEAQBAEAQBAEAQBAEBZqqlsbS9x0CjqVI04uUtkbQg5OyLdFXsmbmjOYbjzB5EHitaOIp1o5qbujapSlTdpIylMRlL7WN+Cw9gjCw2QSMZOWgFwOXnkJuAT9FWw8lViqzVm9vImqrI3C/+zCw+sM3XO+6JHNZ4NsL+t1Dhqrq529s1kb1aahlXOxjYtWMj9o2uCW6E3tv81riK8KX5tDNKnKexNdcGNcXaBu88FdlNQi3LZECi5OyICSkhqj1xBJNwO0bANJsNPXzXMVCjjP4slflv0LbqVKHcRl0FI2Ldu5XJt4XOit0aEaStHYhqVHPVk2y1tFbWxAQON4hKyVjGWIIudNRqBr4rk43E1adVQgy5QpQlBykTMc4DATx3DiuoppRuyplu7Iuxy34W8VspXMNFxbGAgCAIAgCAIAgCAIAgCAIAgCAIAgCAj8XoOuaGk2b94c/NVMXhu3io3suZNRq9m7rcvxRsjbZjQByaP0U0IRpxtFWRpKTk7yZQK9tnbxlFzflzWHWik2+QUG3ZEKNpx1mUtcGm1ndx4kW3Llri8e0yuLt1LjwLy3T1JAyiOIi1msafQcFfbjRpeCRWSc5+LMDDatvVtOl3AF1udtVXwlROkpddX5ktaLU2uhcfRGcs07LXNcb8cpvYKSdJ1rdE0/Q1jPJfyM2bC4rueQS7Ulxc7Tu36DuW7wtK7k7383+7GqrTtlRr9JRH7WTCLx63IOgJGovx1+veuXRo2xd6P5efQu1Kl6Fp7k8+mdpfdxXZlFnPTJFugUq0RoYk4BOawvuvx9VFKMb5ram6btYsYhmdCerbmdYNaOFyRqTy4+SixClKm8iu9iSlZTWZ2RThGGzRDty5rm5Bu7xsTbL5KLDYavSXenf4/wCjetWpzfdiSkbxlBBur0JJxTRWa1LgK3NT6gCAIAgCAIAgCAIAgCAIAgCAIAgMdsoeTYghpsR3qOM4zvZ7Gzi1uXHOC2uYMCpha7eARxB3FQ1IRkrSVySMmtiLxSh64Wb7TbZfH6BUMbh1XjaO62LOHq9m7vYy34c+SLq5pL3tmLQLm3fz3cFM8LOpS7OrLzt9/wBCPtoxnmgjHgw5sRDWPeGjgSCPDcsUsLGi7Qbt0MzrOeskrkiwkNIa1w77i6stPLZEOl9TKhq2O03Hi07x3LeFaEu7z6GHCS15FljXNJtYjgLAWHkiTiYbuVMqwSQ6wPDXf4J2i2Yy9AZws5hYhMbxcQmNu8vPyH/LLn4zF9jZLd/Is0KDqXfQksMqrm/3XWse9WqVVPVbMhnD1JJ+vgrD1Ika/h4f10ha79iHGzNbeR4C/BcvDKfaycX3L7F2q45Emu9bc2CGUOGi60ZJlJqxcWTAQBAEAQBAEAQBAEAQBAEAQEbjdQ5jMzd/Aeap42rKlTzRJqEFKVmU4HVvmiDnWGpBHHQ2N+S1wVedanmkbYimqc7IzprK3IgRizS2UcpWN0jXqjGHiYxFoIJ0cOA8OJXLljJxqum1zLcaEXDMmTdO2zAG7yASeJNt5XRpxUY2XqVpO7K4XudcctCt029DVqxZq4X5HOYbObqORsdQRxFrqGtGfZtw3RJTccyUtmZuF1BkjDnNynUEXuNOIPJS4ao6tNSasaVoKErJ3KXQsJJLRcHQ219UlSpyd2tTCnJLRkdiGM9W4Asda+ruQ01A48fRVq2MVOVnF26k9PDuaumYOJYg0Bsre0BYiygxeIjGCmtehvRpOUsr0J6hJkjBezJfc077cD3FXsPOVWnmnG3gVqiUJWi7mBVYE10nWWDjoO1uFt2iiqYOMqmd6kka8lHKZtBZoy7yL6gab9FNSaSsRz11K7vIdnAA4WPDxWyzu6mjDyq2Ux4GA9hpsG8/+arWEUllXIzJvdkjTwhotvvvKnjGyI27l1bGAgCAIAgCAIAgCAIAgCAIAgLMgDlpJJmVoIImsFmgAb9FinTjTVoqxmUnLVmPiIu1YqbGYkTX0ImjAeSHDUOG8HwVHFYaNenaW61RYo1XTlpsSNRRR77WI5FW5Uob2IFORbwh95Jmu4ZCwf8AtLRcj+a4UdCbdWcX4W8rfc3qRtCLXvAncyrMZ9lzC5um8ggEHw+q17SSxWR7WuZyp0cy3uZcLjmLbefCxVhS72Uja0uVyMsxwjs06204+CSjaDVPRhO8k5amHS17ZGZhv4i+48VFRxCqwzI3qUnCVjG+0CS4YQRe179kHldaKrCp+Vp8jLhKO6M6OgY0Nu0OIOa5H3uY5KbsIaNq7WpH2ktbMzGOBF1MmaFmpmAButZtWMxRCYnhz5J4mh1mOb2g02JAPauR3EWsuZicPKpXjFOya1t4b/Qu0aqhSk2tTYI4WtaGgWaBYBdRRjGOVbFJybd2YzskY7RsOF/wUTcKUe8ze0pvQxqTFoy8hpJaPaNjZvn9FHSxUJytE2nRlFd4l1cIAgCAIAgCAIAgCAIAgCAIAgMHE6wQsLja/wB0FVcXiFQp5ufIlpU3UlYtsxWMwfaC4NjylznHc0DffwW1GvGrTVRbMzKjJVOztrexzLHOlhxc5tLA3KNz5ibu7+rbaw8T6KCeJXI9Bh/Z+TV6sreCMGi6VJxpPTxuHExFzSB4OJB9QtFXvuS1fZ+yvTl6/tHRNn8Yirow+GQkDRwIs9p91w4FWIvPzPP16E6E8s0TDYMtmxkN1BcbFxPMamwvz+S3dOWii7dSDMuepemiDiHEagEA8gbX/BbypKUlLmjVSaVil1QyINzuAzuygndexIBPDctJVIUrZ3u7G0YSnfLyNM2x6RYaV5ihb10o9qzrRsPJztcx7h6hRVa8VtudXA8IrYhZnpE51FtzUNMn7KLt+17Ycdb6Ovp5BcrsIZZLW8t2d58HVl3tv30Nh2a2nbUZabWKR7wSDqHDT2TxtqbHv3qp+GqU12cXdNq79ORQxWElReeS2R0gU0gY1scpbYjVwzXHGzV3lQqKKVObVuupwHVi5Nyj6aEkxmm4+Ol1cUSvcxKuizG9zb3VHKlfU3jMw9pNoqegia+VxLnA9WxoBe82F7Dg3dckgbu5a1HGCzXLOEwlXFTyU1fqc5qulmrNuqp4W/8AyF7yfhLQPmqv4tnoqfs0v65+n+mZuGdKLZCGV1O1rTp1sZJa2+l3MPaA7wT4Lbt4VNJoq4ngNagnOk7m8vyNjAjAykXbl3G+txzvdb5YwjlitDhNycry3J2BpDWg7wAD42VyKskQPcuLJgIAgCAIAgCAIAgCAIAgCAx62lbI3K5ocORUVWjCorSVzeE5Qd0zRukXDzBhc4YTlL4yQTuBePTUBUnhlQpNRbs2dvg9TtcbFy3SdvT7XOJqse0CA2rozxB0OIQhps2a8bxfQ3aS0+IcB6lWMNK00jiccoRnhnPnE7/C3RdM8QXEBGbQQg089xezHnza0lpHeCAocRTjUpSjLoWMI328F1aXqzzO5xJJO871yT6UkloghsXKed0b2SMNnscHNPItNx+CzGTTuiLEUY1aUoS5o9O0bbgHmu0j5izKWTBRIEB5728rjNX1JJ0Y4xsHJrCRYd18x8yuNXlmmz6RwjDRo4SFt2rv36/oQChOpY+2QzY7t0bUgOHUj33LgHhtybANleGadzQF1qEE4KT3PmvFkoYypCO1zb1ZOYEAQBAEAQBAEAQBAEAQBAEAQGv7f0vWYbWN5Rl3+mQ/8qhrq9NnR4TUyYym/G3rp9TzkuUfQQgJTZebJW0buU0V/AyNB+RKkou00UuIxzYWovBnpaLcuufOitAYmKi8Mv8Akf8A0lay/KyWh/Nj5r5nl9cU+nn1YMgi6ytzE9Is9SU24LuHysvICl6A8zYrNnnneNc0j3X53cT9VwpO8mz6vQhkpRj0SXojFWpOfVgzY9IbLU3VUVIzi2KO/jlBPzJXdpq0EvA+U42p2mIqT6yfzJRblYIAgCAIAgCAIAgCAIAgCAIAgLNbAJI5Izue1zT/ADAj6rEldNElKfZzjNcmn6Hlp7bEg7xvXFPpxSgL1JLkkY/3XNd8JB+izF2kmQ4iGelKPVP5HqKA3C7R8zLqAsVrbseOYI+Sw9jem7TT8Ty7ZcM+p21FkNrF2nAzNvoLi57r6rMd0R1ovs5W3s/kej8Kxylm0iqInn3Wvbm+G912Y1IS2Z80q4PEUlepBrzTJVblYsVsmWN7vdaT6C6w3ZXN6cc01Hq0jzEuAfWz6hmxeo6cySRxje9zWjxcQB+KzFZpJEdep2VKU+ib9EenGtsABuC758kPqAIAgCAIAgCAIAgCAIAgCAIAgCA80bWU3VV1Yy1rTSW8C4lvyIXHqK02vE+k4OefDwl1ivkRSjLIIQNXR6dwSbPBC/3mMPq0H6rtrVHzCossmvEsbQ7RU9EzPO+xPssGsj7e636mw71pUqxpq8izg8DWxcstJeb5Lzf7ZpwxnFcS/wDCRClpzulk9pw5gka3Huj+ZVs9ar+VWXU7LwvDsB/Pl2k/7Vt+/N+4uYV0UUzLGeR8p4hvYZ6C7vmswwcF+Z3NcR7S4ielKKivV/b4GxU2xGHMFhSxn/Pdx9XEqZYemuRzZ8Xxs3d1H7tPkX3bJUB/9JD5RtH4LPY0/wC1Gi4ljF/7ZerIqv6NsPkByxOiJ4xvd/S67fko5YWm+Vi3R4/jae8lJeKX0syJfguK4f2qSf7VEN8Mty8Dk0E/0keCj7OtS1g7roXVi+HY7u4iHZy/uW3v/VPzMr/riGqo6xtjDUMilzQv33DDfIfvWPCwI5cVt+IjOEuTtsRLg1XD4qk/zQco95efPp8vE4uuUe/CwZJ/YSm6zEaNv+IHf6YL/wAqnwyvVRy+NVOzwNR+FvV2PQi7R8yCAIAgCAIAgCAIAgCAIAgCAIAgCA4J0sUuTE5jwkbG8fCGn5tK5WJVqjPe8EqZ8HHwuvj9maeoDrBDY7FBtgKbDqCKFvW1UkMTY4xrazQ0OcB3jQcV0ZV8kIpato8VS4W6+JqzqPLTjJ3fv5ffkSGzGw/a+1Yi7r6lxvleczI+QtucR6DcBpdZpYfXNU1ZrjuL93sMIslNdNG/t83z6G8AK0cExq3EYYQDNLHGDuMj2tv4ZitZSjHdktKhVqu1OLfkmz4cUg6ozddH1Q3yZ25BfQdq9t5HqmeNr30M/hq3adnkebpZ39DVsX6TKGG4jLp3coxZvm91hbwuq88XTjtqdfD+z2Lq6ySivHf0X1sfdl+kSnrJRC5joZHewHEOa48g4WsdOISliozdtmYx/Aa2FpuompRW/Jr3G5q0cM1DbrYqOtYZIwGVDR2XbhJb7r/oeHgq1fDqorrc7XCeLzwclCesHy6eK+xw6WJzXOa4EOaSHA7wQbEEc7rkNWdj6JCanFSi7plKwSG79ENNmry637uJ7geRJa38HFXMEr1L+B5v2nqZcIo9ZL4J/odrXVPAhAEAQBAEAQBAEAQBAEAQBAEAQBAce6b6W1RSy+/G5vwOv/uLnYxd5M9j7N1L0Zw6O/qv0ObKmekPoCGUjruwuAsoKR+I1DHOkyZmtaAXRxdwJAzEak8Bpzv0KFNU4dpLc8hxTFyxmIWDotKN7X5N/a/q9ehg4t0tSG4poGsHB8pzO+BtgD5lRzxr/pRbw/sxBa1p38Fp8f0RRs50m1LpRFOIyJOyyTLlyPdowuANiy9r7jbXuOKeLk3aRtjfZ6hGnnpX01a3uudvG2xqtNhFbiFVKzV8wLutc9wAZY2IJ3DXQAeQsFAoVKs2uZ154rCYHDxltHklz/fV+8sxSTUFRJFKzk2eEnsyMNjY203G4cN1wQtU5U5WfvRJKNLG0VUpvxjLmn+91z2ZWKOCnrxHUXfTteMxuQTE4XY85dfZc1xAWcsY1LS2Ne1rV8Hno6Ta+K3WvimtTEhH97b9luf2w6i/tfvP2d+/ctV+fu9dCaX/AIz7f+3vemp6VXcPlgQHHumDBRHPHUsFhMCH8s7QNfNtvhPNczG07SzLme49mcY50pUJf07eT+z+Zz5UT1R1DoTptayUj+G0H4y78q6OBX5meM9q6nepQ838vsdSXQPIBAEAQBAEAQBAEAQBAEAQBAEAQBAc56baa9LTye7Ll8nsJ/IFTxq7qZ6X2an/ABpw6q/o/wBTji5x7KxsGwuDirrYYnC7Ac8nLKzUg9xNm+aloQzzSKHFMV+GwsprfZeb+256Fmha9jmOF2uBaRwIIsR6LrtXVj5zGTjJSW61PO3aw+v3ZjTy7j98Nd8szfxXF1pVPJn03u47Cb2zx9L/AGZ8pqSSvrHCGPKZZC7K0dmJrnXJJ4NbdFF1J6LcTqwwWGTqSvlVtd3ZfNkrSbWS0eIVk0TLtlklzxyAg26xxFxva4fU6KRV3TqSa5lSpwyni8HSpzesUrNa8viiOnlqMUrbhoMsxAs0HK0AAd9mgC5PitG5Vp+LLMI0eHYW1+7Hru/1bJLb3A5GYg6KNj5LxxFgY0ucWtjazcO9hC3xFNqpZFXhGMpywanNpWbvd2V22/qbBFNS4RBSzOopDVysJvKRZjm9l+v3d99BezrEqZOFCKeXvM5so4jilWpTVVdlF8ua3Xn73a62JfDtt/t9LNFG/wCz1uQmMAiz3N1tEXc7WsdRfS9rqWOI7SDS0kUq3B/wWIjUms9K+vgn1t067fI1Xoyx2T+0miaR7zMxzCXuLjcdpupPNtv5lXwtR9pq9zscdwVNYJunFLK09Fbw+vwNy6YYwaBp4tmYR5tePqrONX8P3nE9mZNYxrrF/NHFlyT6Cdp6H6bLQOf/ABJXnyAa38WldbBq1O/U+e+0tTPjcv8Aakvr9TeVbPPhAEAQBAEAQBAEAQBAEAQBAEAQBAap0oU2fDKjmzI4eTxf5Eqvilemzr8CqZcbHxuvh9zgS5J9CsdI6E4QaipfxEYA8HPBP9IV3BLvNnmvaeTVGnHx+S/U7AuieLOW7d7DVNVXmSnY3JIxhe9zgGteBltbfua06DiufXw8p1LxPXcJ4zQw+EyVXqm7JLW2/lzfM3vZXCXUtLFC/q87RZzo22DrE2J0uTa1yd5urlKGSKTPPcQxKxFeVSN7PZNmv7dVGEMcPtsYfKRfLGD1pHDM5hFhyzFQ13RX51qdHhMOJTj/AMaVo+O3uTv8EWdjNpsIDhFTx/Z3vsB1jbOfyBlzOv3Ala0a1HaKsScT4dxJrtK0s6Wuj291l8EV450m0sDnsjjfLI0lp0yNBabEEuGbQ3+6s1MXCOi1ZrhPZ7EVkpTajF69flp8TRMe26NblbU0sTo2kloa57ZW3FjaS9vVpGg0VSpie0/MtD0OE4L+Eu6NRqT3uk16fqRFVgUgleKcOkaI2zMItn6p1rOLQb3aTY23EHgo3Td+7rzLtPG03TXbWi7uL6XXK/jur/MjqCsdFNHM32mPa8d5aQdfRRxk4tMtVqUatOVN7NW9TqfS9ijH0lI1hv1zhK3vYGaH/wDQeiv42acElz1PJezWGlHE1JSX5Vl97f6HJ1zT256C2Apurw6jbzZn/wBRxf8AmXbw6tTij5dxap2mNqy/yt6afQ2BTHOCAIAgCAIAgCAIAgCAIAgCAIAgCAjto6braSqjG90UgHiWG3zstKqvBrwLWBqdniac3ykvmeabLiH1CxvvQ7XBla+Mm3WxkN73NIcB8Id6K1g5Wnbqef8AaWi54VTX9L+D0+djtS6h4U5L0jbdTCZ9LSvMbY+zJI02e53FrXb2gbtNbgrnYnESzZYnsuC8GpOkq9dXb1SeyX1v8iN2N/tFlXC+T7UIrPe4ydZ1b2tjc6xLtDewHmtKPaqabvYtcT/Ayw8owyZtErWurtLlroa/hNJJiNc1j5LPne4ueRe1gXGw8BYDwUMIurUs3udLEVYYDCOUY6RSsvh/sztvNlBh8sbWydYyQEtuLOBbYEG2h3ix/RbV6PZNalfhPE/x0JNxs4+mpg7Q3eykqD7UsVnni58T3R5jzJa1lzxN1rU1Sl1XyLGDtCVSitoy08FJJ29zv7ixjuK/aXxv6lkWWNjLRiwcW3u895J9ABwWtSeZ3tYkwmG/Dxcczldt68r8jo2xuCSvqKSrgljNPDE2Leesf2SZA5luyc73GxOlm7xqr1Gm3JTi9ErHl+JYynCjUw9WLzylm8FrpZ89EuXXY2mv2Jw+SY1EkIvvcMxbGTvL3NBAvz58VPLD028zRyaXF8bCmqUJ+XN+S/fkcd2xxdtTUkxANhjAjgaBYBjdxA4XNz5jkuXXqKctNlse84XhJYeglPWcu9J+L+xBgctVEdFuyuz03QU4jiijG5jGtH8rQPou+lZWPkNSbnNyfN3L6yaBAEAQBAEAQBAEAQBAEAQBAEAQBAfCEB5kxOm6qaaP3Hvb8LiPouDJWbR9Yoz7SnGfVJ+qPmH1j4JY5ozZ8bg5viDuPMHcRySMnF3RmtRjWpypz2asei9nsZjrIGTxHQ6ObxY4e0x3ePmLHiu3TqKccyPmGMwlTC1nSny+K6/vyOFbWUz6bEajM0EiYyNzC7XNc7O2/MEHXzXJrJwqO/U+g8OqRxGChlf9NtOVlZm64r0stMbBBTnObdZ1tslvvNblNzfdc28FanjdO6jhYf2Yam3Vnpytv77/AC1NLxHCJImw1lM2ZsL7uY6xzwua4gtc9vIi4dpccjcKrKDSU43sd2jioVJSw1dxclo1yd10fxWtmUU1HXYnMD+0mcbDrH3yMHe7c0bzb8SVhRqVX1Mzq4Th9O2kVvZbv3bs3nbvY5zKGgjp2OlfCSw5Gkl3WDM59huGdvlmVuvQapxUdbHA4TxWMsXVnVaipa6vpol6etjDwbo5qJqZ0dSBC9rg6F9w5wDv3jHtafZ0aRrob8ytYYWUo2lp0JsTx6jSrqdHvJq0ltts1fnyfVW6G7bIbHx4fnLJpHl4AeHECMkfeDAND33KtUaCpbM4PEeKzx1lKCVtuvr+hp3SVtuJA6kpnXbumkadHf4bDxbzPHduvepisTfuR953+A8FcGsTXWv9K+r8enTfc5oqB64ktmqbrKylZa+aWO/hnGb5XUtFXqJeJR4lU7PCVJf4v4qx6QXcPlYQBAEAQBAEAQBAEAQBAEAQBAEAQBAEB596Qabq8SqwBa783xtDifVxXFxCtVZ9M4NU7TBU34W9Hb6GvKE6ZO7H49U0kwNOC8O9uHUiQNBJ0GocACbjd3i4U1CrOEu76HM4pgsPiKX8Z26S6N/R9PqdMM+GY2xoccswGguGzt5hp3Pb6+RV+9LELx+J5TJxDhEm1rH1i/Po/T3lFB0VUbHh0j5ZQPuEgNP+bKLnyISODgnrqZre0uKnG0Uo+O/zN6hiaxrWMaGtaAGtaLAACwAA3BWkraI8/KTk3KTu2VrJqEBEY5tLS0gvNKA7gwayHwYNfM6KKpWhD8zLuE4diMU/4UbrrsvU02asr8YuyFppaM6Okd7cg5cMwPIabwXFVXKpX0WkTvRpYLhPeqPtKq2S2X283r0Rzzaugjp6uaGK+SMtaC43JORuYnxN1SrRUJuK5HqeG154jDQq1N5a6ebt8CJUReNs6L6bPiUB4MD3nyYQPm4K1g1eqjhe0VTJgZLq0vjf6Hdl1z50EAQBAEAQBAEAQBAEAQBAEAQBAEAQBAcX6YqbLXMfbR8TTfmWucD8g1crGq1S/ge+9mambCOPST+Sf3NFVM9GTuw0uXEKM/4lvia5v5lYwrtVRyOPRzYCp7n8TruObD0dX2ywxyH/AMyKzSTzcNx8bX710qmGhPXZni8HxnFYVZU80ej19Oa+REN2fxim0p65szB92cdruAzB39QUXZV4fllfzLzx3C8RrWouL6x/S3yIPEekTEaaV8M0NPnZa4yu4gEatktuIUMsXVg8skjpUPZ/AYmmqtKU7Py8ucTDk6Va47o4G+DH3+b1o8bU6Inj7L4Rbyk/evsU4PjmIYnUCndWOiaQXExtDbBttOzYm/eVmnOrXllzWMYzCYHhlHtlSUne2rv87r4G+4J0f0UBD3NM8m/NMbi/MM3et/FW4YWnHXd+J53FcexddZU8kekdPjv6WNqIsFZOKedNq5s9bWO/xpAPAPIHyAXCrO9SXmfVeGwyYSkv8V8iKUZdOidC9LepqZfcjDfjeD/tlX8DHvNnk/aqralTp9W36L9Try6R4kIAgCAIAgCAIAgCAIAgCAIAgCAIAgCA5h0102lHLyMjT55S38HLn45flZ7D2Uqa1afk/n+hyxc49kZ2BSZaqld7s0R9JGqWi7VI+ZQ4nHNg6q/xZ6Ri3LuHywqKA4V0oNtiU3e2P/ttXHxf81/vkfRvZ1/8CHm//pmpqsdw3PonH9//APqf/Uz9VcwP8x+R5r2o/wDEj/2XyZ25u5dU8EfJDogPM1fNnllf7z3H1cSuBJ3bZ9dowyU4x6JIsLUlOy9F2HCmpy9zgTUBjtPugA2afiK6mEShHXmfPfaDF/iMTkStkuvib6rp58IAgCAIAgCAIAgCAIAgCAIAgCAIAgCA0npcps+H5v4cjHet2/nCqY1Xp36M9D7NVMuNy/3Ra+v0OJrkn0E+tkLSHDe3UeWq2g7STIcRDPSlHqn8j03TOuAea758jLpQHD+ldtsQceccZ+RH0XJxn80+h+zbvgV5s05VDvm7dEY/v7+6B/8A3Ih9VdwP535HmPal/wDGh/2+jO1hdQ8IQ2K4m6ORrMpIcbeFzYa8N652Kxjo1FC2/wDotUaKnFyvsRuA7BUVN2jH1r+DprOtyAbbL52U9PDQhq1cv4zjuLxOmbKukdPjv8TXtttgxK8TUjQ0kgSRtsAQTrI3gCOI479++CvhszvA6XCePOlF0sQ7q2jfyf0fLbbbf6KiYxjWgWAAAHIAWCuQgkjzE6kpycnu9S7E/KcvDh3LZOzsamQCtzU+oAgCAIAgCAIAgCAIAgCAIAgCAIAgIPbeiM1BVxtaXO6sua0byWEOAA4m7Rooq8c1Nov8Mrqhi6dR8n89PqecftIXH7Nn0b8VHqDUBMgeJi1Y79gW0THU8Di4axsO/mwLuR2PltVWm14szzj7PeHqsmhyHpQr2vrQ4Efumce9y5mLjep7j3Ps7XUMJZ/3P6GofaAquQ7v4qJunRXXNZVSuJH7ojfzkjP5VdwUbSbPNe0tdTowiuv0Otw441xDQQSSABfiV0DxxIupw72wDx3KKdOE/wAyubxk47MvOOi3ZqQL2StlBj9g3zi9h4jvXOqQrRqp09uev71LUZQcGpb8irDayeR0rTYBpsNBm7jy3W8VjD1a9SU4y0tp4masKcIxa1uRlG6R072VDs5AzR7g2194aBa/4KtQ7V13Gu72V109P3YlqZFTUqat1J/CL5njhp66rrUd2UpkopyMIAgCAIAgCAIAgCAIAgCAIAgCAIDBxud0dPM5hs4NOU8nHQG3iQtZu0WyfC01UrRi9rnJH7P53F725nON3OcLuJO8knUlUdWeq/hxVkVDZhn8NvwhLM1coG/4bsvCIogYmaMaPZHuhX1seTqO8m/Eyv8ApqD+Ez4Qsmhq20WzERm0iZ7I+6OZVaqu8dvh8kqOvVkeNlY/4TPhH6KOzLfaRJfZ3ZiISOvEz2fdHMKakrNnO4hJSjG3U2aPZ+FpDhG0EEEENFwRuIU5yinFMUfDLEC09WdHutprxv3afNcvFYudGtHTuc35/b7lujRjUg9deRk1lcGDmeFlelMjp0ZTehCYtjJYMsbS55tpa4G4m5HcudicZkeWCvInpYdSd5OyJXBQ1x6wEEuGpt6N8rq5h1FvOt2QVbruvkXq+gBdmbYO10I577Hgt6lJN5luaRm0rGVQ0+Rtt5OpPepaccqNZO7MlbmoQBAEAQBAEAQBAEAQBAEAQBAEAQFmqhD2lp3G3yN1hq6sb055JZkYYwpnJadmix+LkVf2W3ks5EY/EyM9ostyqfUBjzUocblauNyWFVxVkUCibyTKjbtpF2GnDTcLKViOc3LcvLJoYGIxvNgy1jobi/mq1dTdlElpOK3Kn0QKlyBVWtjBq8Ez3s4t7gbA+Kr1cLn2diSFdR3Rm4XQCJthvUtCiqasiOrUc3cyhF2rqXLrcjvpYrAWxg+o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295" name="AutoShape 31" descr="data:image/jpeg;base64,/9j/4AAQSkZJRgABAQAAAQABAAD/2wCEAAkGBxQSEhUUEhMWFBUUFBQVFRYUFBQYFBcUFxUXFxQSFxUYHSogGBolGxcXITEiJSkrLi8uFx82ODcsNygtLisBCgoKDg0OGhAQGiwkHx8sLCwsLCwsLCwsMCwvLCwsLCwsLCwsLDQ0LCwsLCwsLCwuLCwsLCwsLCwsLCwsLCwsLP/AABEIALUBFgMBIgACEQEDEQH/xAAcAAABBAMBAAAAAAAAAAAAAAAAAwQFBgECBwj/xAA+EAACAQIEAwYEAwYGAQUAAAABAgADEQQSITEFBkETIlFhcZEHMoGhFFLBQmKx0eHwFSMzcpKiUxYXJEOC/8QAGQEBAQEBAQEAAAAAAAAAAAAAAAECAwQF/8QAJxEBAQACAgIBAwMFAAAAAAAAAAECEQMhEjFRIkHwFIGxMlJhcaH/2gAMAwEAAhEDEQA/AO4whCAQhCAQhCAQhCAQmGYDeM6/E6a9b+kB7CQtTjZ/ZX3MZ1uNVPzAegk2ulmhKPX4xVJ0YxA8UrfmPvJ5L4r/AAnPhxSr+YzdeO1h+0Y8jwX6EpVPmmou9jJDD82KfnW3pHlDxqywjHCcVpVPlYekegzTLMIQgEIQgEIQgEIQgEIQgEIQgEIQgEIQgEIQgEIQgEITDG0AY23kZjuLqmg1MZ8W4l0BlVx/EQLkBnIBJWnlZxYX1W97np4znnnMZuumHHcrqJbGcUZt2tITF8ZproXBYmwVWBYnwAvqf4XjbhWITFgq3aoQpzko1IrroVDXzDzBIFpjE9hRtTWsHdcwJNUEiow0DLm3tqBaY3lbr06+OOM3e0Dxrn00gctFj4Z2tr5gSo4z4gYt/lZaY8FUE+5mnN1Jjr4GVItN3CS9sefxEvieZcU/zYir9HI+wjF+JVTvVqH/APbfzjQtMXjU+E8r8nqYut+y9T/m3844p8Txa6itWHpUc/a8Z4bEW3klQqA9ZZIm6cYfnLGU96mceDoP42vJzh3xEJ0rU7fvIf0P85CrTBiVXhqt0t6aRcCZ10nhXMtKr/p1BcdCbHylw4VzI6WDG489/eed6/DnTVTe3hoZNcu841KJC1ialPbX519D19JizLFueOT1Bw/iKVRdT6jqPpHs5RwDjIIWpSfMp2I+4I6HynSeFY4VUB9/Wbxz255YXGn0IQm2BCEIBCYvC8DMIXhAIQhAIQhAIQhAIQhAIQhAIy4nWyqfIX/v7x7Ini65g6jfICPpf+cl9LFPxtZ2Nk3PUgm3lK/XxRpKxUNVYd4WYAnXVbqADbzuR7SyNhiadT95XA3Gu1yQQfYjc6yo8RqNmYUyhqad2pc3XRWc5T312AbSw3nzM7cvq/Pz5fV4pMJ4/n58F8PUNR6OI7WpTYKA9N7BQDmzhs41sL6i+wkxwzAJUqtak1PK4NTtBU7KsRqtZUD5PmG5ubjUDeQVGqCMtiPnUG5IyqNbMg6HSzWOkdcu1DTpilTzMc5zAuHNI73Zh3spsN9bnXSXj5bjbr9jl4vLX/WvNPARXBejYjMyNpa7Dcjp5a21E5NxngFSix7pt4EEEfSdhr0MW1dXD56ZAHZNUaki6Dv3poSzAi+umvTeTXEuH0qtMCsoqOFClwpzEhdWso0F/D9Z7MOeZYzbx58Nxyunmq0J03mH4fFjmo6gi/QH0PQyn1eVMQL2Qm37pm/fpy1YgorRrZY6rcIrLuh/v1jJ6ZXcEesIl8PipI0a4Mq6MRH+GxE1KLDe8iOLYEfMu/XzjmhiIpVe4mvaF/h5xvscQKT/AOnXIU/uvsjD6m31E77yjUIZ0PT28QR9jPLDmxNtLHQj7T1hyqmagte1mrUqbe63v9/tOMx1l06ZXePayQmDMXnZwZJldxHPGBSp2bYhcwNiQGKA+BcDL95K8Ww5qUKqKSpem6hhuCykBh7zzZieV8YrlOxqEgkAhTYgbGS2tYyX29Bc54yvSwNarhLGqqBlNg3duMxUbE5bkThCc2V6jKz4uv2ovdjUcWv+yiLoBGvEUxVFVSt2psigXaoAABooANrCMKS1aarVCZlzEDMMzDTe9r29Zzy3XXCSO88o810hhaQxWKDVrEsWvexY5QxA3C21lwwuJSooemyup2ZSCD9RPNOGpYipqrKCdlzd4+XhOmfByhik7btkZaRtlzAi731YA+XWXHK1OTjkm3UITAmZ0cRCEIBCEIBCEIBCEIBIbjFUpUDDoPfxEmZC8wrsfKSrETjsPem70dbgkLoCrb5c1jYE21sZzrjdJczBnymrdaa91XpsFJamlVbgXO9/zaHpL0tZkN1Nj/eh8Yz4jgqVcNr2VQ2I1PZFha3QlAba2855eTj6+l7OLm/uU/BYlWByvmanZatwpe6KbBsureF1BF72trE8Jg+xLGiXpvUuGNNroL3K1DTZiCTe+oJ9o74lwbEUBl73Z1HIaupVit7FbMEIC3Fu/Yjy0jbC47OATdGWplKuASbA3IK6ak/S/XSeS45Y7s6evHPDLUvf7J7CcUzWSp8wAOZVZQxU6agmxvuL/wAo8rY9ihy2zEd0aDUix72oO/QW9ZUFxKlQc4Ac5e8NO0JN1INt9h433N46bEGjS7y9mKYK5FDsF7wCZSouABb9nrvpeZuWTfjgn8NVIFRitlVnLoq9+qgTuspVtG8/IbR5w2smJpdqihH7y9k+UVCVILr81rlR0NtQZXRxBqNUtdqlFgoYKzPUVraOq6gJl3tvvvJCtj2RiEYKuUAMSSiFN0KlgQMpOota2t9prHO4zdccuPd1Kk8bgaByBirCpfIWKntLKNF1t/xtqPAym808mKoLKpI1uDuNd/Mf0li4PxrtQWq0QFplno5ezqrUSxPdY/Kx7p00218JXE4pK9NS6le3XsypV1ZSR3jUZbZbAEBtLE6E3nr4+bXv+Y82fF8ODYvgDA932jFuGVFO079/hSZj/lrkyZUBGUhkfvA3Xrp3huBfWQrcFo1nCJSZc6l1qajMSdUFE99QCRuNARO05MK5XjyjkKBhvCtiSBbcnQDqT0E7B/7ZlyMzikvUsAzHzVV/W0tHL3KGDwRD0qWeqP8A7qtmqD/YNk+mvnOn+nPbnfw7+Fj1GXEcRQpS0ZMO2lSodwao/YT906nyG/b6tXJTLAaKpIA0Gg0A8o1zExzTrBRr94ZrztxXmTFV6naVXZmY3FibL4KgHygTonEuc8ZheF4V2UirVzo1VwSUAP8Al3B/bZep/KZdKHAMCrh1w9BXBuGVFU38dBM8ycu08dS7I1WRfBMhU+GZWB28iJmRu5bcV4XzJilxC1BinLsRq9S6WJFwyk2t4+HlO58N5jwuIqGlRqh3ClrBXtYaGzEWO/QziPNfw+xGAIdGDUSbGooOnhnXdb/UecgvxVTDEM1du8LK1JmUqPA2Nxf9JJbG7jMu3pjF8Pp1RaoisPMAxhiuXKBo1KSU1TOjrcAaZgRf7zmPw8+ItTt6eHrP2lJ9A9Vu+h8c5Nyu3zec7BhcXTqi9OolQDqjKwHsZuXblZcXnjj3JmOwuZnU9lT1NVTdct9D438pf+T/AIhsxoYd6NwQtMOr9++gzENofpOhcZ4cuJoVKL/LUUqfK+xnGx8JcctYZKyBFN1qBiGA6HLveZ8dXp085lPqdwVri41B1HpN414fhuypJTuWyIq3O5sLXjm824swhCAQhCAQhCAQhEK9fLAVdwN5D8Xq5106TepULRN1uCJi5NaV6sI3YR7iUjUiRoUajKbqSPQ2mMTh6VX/AFaNNz+bLlfx+dLN94ARRRJqX2stiNxPKmEqbrUUZsxXOrqTrfSopPXcEHQQ/wDSiWIFd9XLXamSwU2ugYVLjbpp5SXWKrMXiwv2bnNnPugU5PXPmasHKsGp5qZBpmwDBSNwQDv4xXD8suMxevTZiR3lpOt1BuqsAdbHYyeWKCT9Px+tNfqOTe9oHBcqhStR647YKVz0qbqMpvYZC9tNN77R9i+WqNZAldnqAEHS1PvjZxYmxvr6yTE3E1OHCd69MXmzv3Zo0EVQuXMALf5jFj9b7xRWtooCjwUBRrvtNRATrJHK21mZEwJsBKN1m9OiKl73yi1vOJbm0lMLRCqB4SIYtwoH5Wt6/wBIxr0npnU+h6GWOJYqkGUg+B9/GF2iaOJDqUqAMrAqysLhlOhFjuJy7F8j4ahjmp1apWhUUtSz2tlY/LnPVSCPG1jOg0H+0q3xdzHC0AHCg1WQ5lDA90Op8iCp1HiZL621j70qnEOWqFUrT4YS7jMSzgKHFtlJ16dbRT4fDF4fGIzkUEzAVTVYKuS/eGu5kbwPgtWq4OHxlMVFB7jAqWFtQtjr/GaVsLju37E0x2h1BCqysp2dXbS3nMS7rtrU09H0nDAMpBB1BBBBHiCN5vITk3BVKGEpU6rh3UEsQoVQSScoAA0F7X6yYq1VVSzEKqi5LEAADcknYTs81bwkLgOa8LWqdnSq5ztcK+U+jWsfWUjnD4lVaGLfD0ERRSIVmqAks1gTlAIsutvOTyizC11GZlb5J5nGOo3YqKq/Oq6Cx2YAkm0sBrKDlLDMdhcX9o2lmuikIQlQQhMEwNKtS2g3P2HjI+uhJ8pv+JFyT1+w6CKqwO0ze19GE2Bj1lB3ETNBZnS7QXEqVjfoZHMJasXgg6EDfofOViqhBIOhEjUJgTdRNRFFEK3WKqImoiqyo3URRRNRN1lRsBNwJgCbASjNpkTIE2AhGAIETMFFzAXwiayTUWkR+KCmbniQjZpKxlxLGBEPiRYSOr8VPQSOqMzm5ktJG2GGsfcS4HTxuFqYeqNKg7rDdHHyuvmD+omcBgydToJLJpa0LXlDGn8LXenUV0qUahU5auoZTbMt120uPEES28F5vakKRWu9VR0YZainNdqTWvfcEEG1jsNpLfGDlumeJrUZxTWvSpsxsL51JRjt+UJKrjeCfhcX2eEzYlRTRs4APeYEkabW0Ft9Jix3xu3oblvjlLFUg6Gx/KxAceq7ylfG7E1hSoKgPYZmatY/tDL2YYdV1Y+oHlKZyjVxlTtKlOolI0iVFOordozgXyhQLj6+0unOPONKnQo0aqU6r1qOZ81yqmy65QbkElrajaamW5253DWW45fguPMl8l1JGhBN77S1ryfjOL0fxdSoq1xZFzJkFSmoGUsQPmvfWOfhlRwFbE5DhVNQqzqRUd0GW1702+XfxPSdoVQBYCwHQS44wzzs6eeanAsdwcpVeoaZqM6KKT5gbLqSLb66f0iXC+b8RhqodFuzXt2ilmYkam51JnT/AIvcMrVsNTagC3ZVCzKBckFbBvp+s5nyjzPVpYinSqUxVRqqA02QEhibBlvqDrM2dtY5bxd+4NXqPQpvVULUZAzAaWJF7WhHgEJ1edmIY1rI3t7m0XiGOW9NvS/sb/pFES81VyNpljNDOTZ0mN8Y5SqDsZEtNM9usuzSZeqBITi6ZwWUXYdPzDqPWU/F/E7DByqq7gG2YWAP+2+/1tJng3M+HxQ/yn71rlG0cfTr9JLdr42MUawYXH9+UWUxrxGh3iyGzH5hsG8/IxGhWYaMD9ZnbSVUxVTGKVYulWa2mjxTFQY0SpFlqSoXBm4iIqTPaSocQvGzVo3rYoAbwaPu0kPzJx78Lh6lRFLsgA/dUk2BbyF5tRqtVBFM2vu3gOth1MrHPPN2GwpODRDWYLardrKCyg2J3ZrEE9NfpJasnairx3EB+07ZnzEllLkb6nKQR7RSpzliqdV1p13ZFchQ+Vzl6KTrc9L36RXgGBwWJqAFzRYkWVrlTcgWB+s7Hw3lrDUbEUUzD9rKL+8xI65ZSDlQmvhaVSvTy1GW7A3B3NjbpcWMm6eHRdlE1zgTVsQB1m3GnV5qG1jF8YOkWwN2a52EI5b8c0V8VhULlbUXJsLmzOAD/wBWlSx2Fq4NKD4er2q1iUDC2Zaii5RxfW41B62MlfipjaeNqmtSVgaDmkaqsGR6CXLMVvdGDZiNLEG8iOG8SwNPSsGdALaksSTYlx0XYWtrM5Xt6MJqM8CpYui/bYfEU2rMzNUpVGKk7EaVALnfW/1lkTh9Tia08PXw7UatAHK9hkNNzcqfGx2YHxv5xK5HucOKtRKhJprZQUp7AVHNwvX7b2vOj/Dnh7YZahrVafeCtkU92nYkHvGw101AG0Yd0z6xSvI/JtPh6nLZqjgBntqR+XXYeUtUbYTH0qhIp1Ecra4R1Yi+17HSOp2ea/5YtElwiBswRQ35soze8WmYQCEIQCYImYQISrRtdeqn3U/Kf0+kQaS+No31X5ht4EdVPkZGixuQNt1O6nwMxY1KakxGtqCI7emD1sfPb3javTK79dplpxPmnlarQcmmmanclbakDwMrtJ6tMhlzIykEEG1j5Tv+LpBhtecO4+X/ABFRWBB7RtLHa+lh4WtM6dJk6dwTiwxOHpuWBqZQKmUiwfrp08frEMTj3pt+ZfD+Urvw/wAL2RdnuC4UBfAC5ufPWXDEYYNJUJYPjKPoGs35TofbrJFMRICvwpW3AM1pcPqL/p1nXyazr/21+8i6WdMTFlxMrSnFD/xP/wAlP6xT8Tif/Ch9Kn9JraaWP8TE2x/nKxisbiQNURR/uvKnxTmw02K6uw3scqg+F7XMu08XSqmPubDU+UZcVqlUao5Koilm9ALnXx8pR3547OhmQKKp+VTdhuASTp0JNvKReE5vq1HAxTGrSY2dNAMp3sBtG1mKe4L8T3p1FBpolLML6Fmt5kn+EZ80U8Fi8S1SlXZWci7ZDkJ0FtddNr+UqXEcJRaoxwxc08xyhrE5QdPWaVMLVpqKmUmmSAKijuXOwJ6HQyNyR1blbkAU3SvUq9oFIdAtspI2Ynr/AEnQXxtpzD4XcaxDOaLXejkJu2yMPlCnzJ2nRex8Zpzy9t3xpO0Kas0cUKSAX1vH2Fp32Fh49IZI4bCSr/FTnBeH4bsKTf8AyK4IFt6dM6NVPgdwvnr0khzxztR4bTsLVMQw/wAukDr5O/5U/j0lG4by03EVOKxQtWq+uw+U2J7unToLTWknzVMwPG1CG1+1sBlUFhWXYqyeNuv6764ynRpVWR6P4d2CVKZa1TJmCsNNrXuCvTUdAZpjqJwGNqIFt2bAXItcWBv6ayV4txFMdSFXEIFaiFpKyi3aMxLWJ8lUn6zGpHfdsN6mCXEKHwh7Oqr5cRkdhQyte1UE2CEkfL1v7r1MHWoBqaYdqqhgTVRi+cb94C/iNbaWPQzbB4zBin2LrURNSHpuQVqEWzlTo31+kieH1cVn7jkZT3XDZQbbMOsntfTrXwjpVnapiHHZ08opooFgxuCW9Baw9TOnCUnk/mPDBKdJ6+auwAZmpsgZz4aWl3E64ySdPPnbb2IQhNMCEIQCEIQNHEicdRN8ymzDr4jwPiJMERtXpXkohFxKto3dbx6GNMXTZTc6joRtHHEcH1Ei04g9I2Oo/vpMWNytu0jHHcOpVdXQE+PX3kotejW/dP7v6ia/4Wx+Vww8t5GkNQ4QifLpFzStJOvhiBawsNpH1EMyuzSpTiDCO3v4RFhCkhUigqxJkmBQY7CBtiFDqQZzbivJ9YVGZCrhmJ1NjqbzpX4Kp4TX/DXJ1IEpvTnnC+UGJvWsBY2UHx6kxTEclb5GIHgZ0ReEMdj7x3Q4Lb5m9oPJx2tyzVQgUlLHawB189Jb+V+RarqfxQKozBsl9SddT4bzpODwKr8ia+Nrn3j+ng262X1OvtLpnyRHDOFUqChaSBR5bn1PWStDCknxjhMOi73Y+wij1zaw0HgJqRnYGHRNWO396+Eh+McxZQVpEL++1go9L7/WKY6iX3Nh9pxH4kdr+KYHN2QC9nvl+UZj4Xvf7S60TtfsNy3TruazlarE3LBgxJ8yJUviDxqpTxC4em5SlTRSVU2zMSbk+IAAFvWM/h5xauldKVO7JUYBhbZb3J8us6bxf4e08Ywd+6fEbx7i/wBNQvIOLocSIo1qKu1JCSxUfKCLa+ptbylz5k5Ko4jC/h0UUgHDjIoFmAIvb6mck5s7ThOJbD4aoyUyiMGRsrPcd7My2OjAi3pLx8Ked3xNT8LWDFsjMHLFvltob67E+wknwuUt+qIyh8HNe/iGK+CpYn6k6TnvE+D4nCVWplHspIVsujDodJ6ltEauEVtwJrxjMzryuqV3YCzs1xawN79NhPTfKVGomCwy1iTUWhTD3Nzmyi4JO9to8pYFFNwo9hHQiTSZZbEIQlZEIQgEIQgE1YTaEBpXoXkNjuHX6SxkRKpSvJpduf47hXhGIxFens1/92v33+86BicGDIfF8M8pmxqVB0eZ3GjofoQfsf5x5T4/Qf5gB6qw+4uI3xPDPKMKnD/KTSp5KuGfYj6OP1igwNI7E/YysHAeUyuDttGhaBw2n+Y+03HD0/OfaVpaLD9pvcxVVf8AO3/IxoWH8Av5z7TP4CmN2b7CQSo35m9zN1oy6TacC0V3+7j9JuMbSGwHsT9zIdKMc0qcukSP48nYH+H8JurkxtTWOEEukKiaubTIEDTvKI7FEtGv+Cdr8wFvMXk/Tw0eUqECN4VwGjR1SmoPjYXkwDN1SbZYRTua/h/QxzZ2JR/EWinJfINDhztURmqVGXLma2i3uQAPQe0t1oWhd0TMIQghCEAhCEAhCEAhCEAhCEAhCEDVljerQvHUwRAia2DvGNbh8sRSJtRk0u1Wfh8SOBlpbDRM4WNG1Y/BTIwksZwkx+EjS7QAws3GGk7+EmRhY0m0KuGi6YeSy4abjDyiNShF1ox+tCbilAZLQiyYeOgszaEJrTm4E2hAIQhAIQhAIQhAIQhAIQhAIQhAIQhAIQhAIQhAIQhAIQhAxaYtCEAtDLCEAywtCEDNoWmYQCEIQCEIQCEIQCEIQCEIQCEIQCEIQCEIQCEIQP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299" name="AutoShape 35" descr="data:image/jpeg;base64,/9j/4AAQSkZJRgABAQAAAQABAAD/2wCEAAkGBhIPEBAQEBAQDw8QDw8PDw8QEA8NDQ8PFBAVFBQQFBQXHCYeFxkjGRIUHy8gIycpLCwsFR4xNTAqNSYrLCkBCQoKDgwOFA8PFCwcFxwpKSkpKSkpKSkpKSkpKSkpKSkpKSkpKSkpKSkpKSwsLCkpKSkpKSwpKSwpKSkpKSkpKf/AABEIAJgAywMBIgACEQEDEQH/xAAcAAABBQEBAQAAAAAAAAAAAAADAAECBAYFBwj/xAA9EAABAwMCBAMHAgIIBwAAAAABAAIDBBESBSEGMUFRE2GBByIyQlJxkRShYsEVIzNDorHR4SREU4KSssL/xAAZAQADAQEBAAAAAAAAAAAAAAAAAQIDBAX/xAAhEQEBAAICAgMAAwAAAAAAAAAAAQIRAxIhMUFRYQQTcf/aAAwDAQACEQMRAD8AhG4BHY8Ko1Gbuu1x6WmuRAq0aNlZIhmut1uVNpuqT5Um1BSNdJUXOQBMkXoNZDgExkKCJLqRcgDMlRWPVMuRoqN7uTXn7Ao2ND5BTbLZMzTpf+m/8FSNFIOcbvwUbn2XW/SbHXRWlVSCOdx6KYf5qtproNKl4llSY7zuiWTRVrxrpw5VQ9LNMlx71XzBuoNnTZBBGcUGVwtsiFyrTDsmavMbqifRWZHKqSgOc190RryqzHqeayb1cD0hIqglT+IgLOSfNVfFUhIkFoSJvFVfxF0dE0h9U/FuzB8bugH+qWzk36NSU75XYxtLj5ch9yu9Dw8xgBnfc/Qz+ZXXELKdgjiFu7vmP3K5dTMsM+W/Dox458pGoZHtHG1vna5VWXU3n5rfbZUavUmR7ve1vquDUcYQA2D7+q5cs9+66ccPqO/JqD/qP5KH/Ssg5PP5WRk48gv1Kg3jmA87hTtp1/G2ZxFIOdnDs4XVmLVYJNns8M/Uw7fhYyDiKCTk8D7q+yQHcEEeViqnJlPVRlx433GtdRG2UbhK3+H4h9wq4lXJoa90ZBaSLLSRYVbdrMm8tmv+/murj59+MnHyfx9ecVMSJGVAlJY4tcLEcwVDxV17cWlgTX2SdLZVTIol6ZLRlQXyXUM0NzkwhK5VypyFCTDjCROJVVD1IPWTpWC9OHoGafNIDh6lmq+akwkkAbkkAAcygLMd3ENHMkAeq9T0rThS07WAe8Rdx6krNcOcOticx0oylJBA6M/3Wy1Da3YC5WOeW/EbYY68s/qlW2MFznBoF7kleW8Te0WxLILdsk/tP4tL5DTxu91vxW6leZyyrm1cr+OrHWM3V6u1mWUkveSqLpL8zuglyZXMZPSbyUTJLJDTqtI7URspC6en8QywkWebdui5Ck0JXGVUzsem6DxayazX2a/9itpQzFpBHe+y8EikLSCDYr1HgXX/AB2+G74m7dzyWFx6ttyvS9Tpv1MHit/tYx71vmb/AKrMB61/DpscTuHD9lntd0p1O89YyTY9vIrt4M9zVefz4edxSzSzQM0s10OUbxFFzkIuUS9Mki5Ruo5qOSYZsPThyAHJ8li6ljJPmgByWaCWM1suENFs39RINztED0H1LJ6RRmeZkfQn3vJo5r1ilphYACzW2AHSyjKrwnyg5mNn9iCrPE1VjTul6eGeXPYKVRDdpb3CpUsvjRSUz7Zj4QeRPb7FYX22nl8yarU+JK91ybucbnnzVJbDjPg11M6aWNr2sY/+tjeLOiLjsQerSVj05NHctmxTFSJUSmR0k90rIBkgnslZASutBwhqb4qiNrTZrnjLoe3NZ8Lr8LUJnqomAHZ2Zt2bupyXjdPo/htt3X6BoXSrdLdIXCwcx/MXFx5qvo8P6anDn7OxyIPQW2C5ruId+fVTL1hWdmf1bQ5ad5BY4x8w8C4t5rm5re0vEORxccgeYO4ss7xfprI3tlh2jk5tHJrl08fLMvDl5eHr5cMvUM1AuUclu5xckskLJNkmTMBykHIGaQkWTqWQT2J9CUg5ei8C8W6c2FtNURsikGznPbk2Q97rt6v7O6Osb4lM5sbzveN2TD6KLlpXVjfZ9TZSSSH5QAPuV6RTWFm9eZ7fZZ7hnhKWhzZJZwc8EPbyIstQC2+5xe3mOjgot2rXjSEgWc1qNzH+KzZw5+a7tRU9uSqVDRI2x59Coy8njuXbnSS0+qQPp6mzXPbi53I36XXg3GHBdRpszmSMcYrkxzAZMezpuORXq2r07on5NNj1t3RqTii7fCqGNmiOxa9oc23qsu+vGTf+uXzi8CTFe1ah7PtKq7uhc+jefpOcd/Jp5D7LOV3sSqdzT1FPO3oMnMf/AJWWkyl+UXGz3HnNklrZ/ZTqjDb9I5w7tfCR/wCyG32X6of+Sk/84R/9KiZaylZbui9jGov/ALQQwDqZJASPRt1ptM9itNHY1dWZe7IfdafXmptg1Xk1FQyTvEcMbpXnYNYMj/svcfZp7Ov6Oa6prcf1DwMYuYjbbr5rt6XDR0DcKOBkZ6vsHSO8y4pT1rpD7x26/ZTc4qYu3NEaobktYT06gKEfD8Tf7u/m66HFxO2Noa3EACw2Cq1nFVwbuHpsjeNLWQOtUUTGkx+68b3BNlntT1Nz4Wscd8ro02qCZ2OQ3Nu6o8T0rYZWtbuPDa71JKfFO2f+J5brBz80skAPTly7nALmmuhZKWSY0ymacOQWuUrrJ0i5X5q3QavPTm8E8sXk1xLfwdlQumMlkvBvRNE9qVcARI2Opa219gx9vTZbOi4ygnYHSwSxX+YDxG/4brxrQaoNmaD8L/dP8l6HTQvgLSDeM+oWGW8b+NsdXH9a0Oik3hmY/wDhJxd+CqFRLiSDse1wqhjjkF8RfuPdI/C5ddpN92SvafM5BFpaWNWj8Rv8XRZaWPn3HMKzUTVUPO0re/VUXauyQ/RJ1a4WusMptthbDNJHl9irkFfI3k4qoXApNkWWm+3ai1qYfMfyrLdamPzu/JXDjkKtRPKCrp/rnnm4qQcTzJVaA3R3ThvMqkVZZsrAEdvfGR+5C47qwoT6klXNRld10ayqiA91gv8AclcKoidMbC4HYK5HSueV1qOhDN7bo3s5NAaHwyB7x2t+brm8Zyf8Vj9EbGn/ADW1pXBjCSe7j5Bu/wDJeZarW+NPJIfmcbfYbBdHBjJ5c/PdzQeSWSCHJZrrco2abJByT5oJlw5SzQQ5PksnVoTNIyIWSg56C0KZrbjovU+DeIG1UODyM27OB/YryJ7kfStafSyiRhO3xDuFnnNxpjdPcWUVi6zrWF7d1XfL06qvw/xIyqjD2ne246jyV+pp2vGws7usGljnThZ7V9OZKNwA7o4bG670wcw2cLrnVYBU1WLIvnki90m9uXdBOvvbzAK6OtUhc0lvxDceax8kpJsdj1BRJKdtaeLiYfSulRa8JOVgexWGjcVfp3qcpppJt6FHM4jsPJTxKymn6s+Pa5c3sd1rqCUStDh16JTymyT2TYSVcp6JWIKZdGGmtzVTFPaAwU9kRGkd0AsqOp6iylj8SQi/yM6ucr6/ER2+ap8V6v4EPhNP9ZIPVrOqwwkUa/UXTyOlefeceXQDsEMOXXhj1mnLnl2qwHJ8kDNPkrZDZKKhkmzTDM5J8kLJIuWTqTLlAuTZJiUgi5yA8opKC9SazpetyUr843G19232cvUeHOOoqpoDjg/a4OxuvHXoYkLTdpLSOoJBWdx2uZafREgDxe91Qnor9F5fontDngs2S8je9/estzpXH9PPYF2J7O2WdljSavpOq009FntS0EO5s37jYrfQ1kUg2cD+FM0sbuxUn5eRy6GRyJ9Qnh05/f8AYr1c6RGflb+Anj0qMcmt/ATLbD6VoeXxB5/wtW307TwxoFgAByCtMgaOyk+qa3mR+bBVLE2WjRNtyCOszqfHNNT85AXfS2xJWJ1r2lTT3bCDCw7Xv75CqS1N1HoGvcWQ0YIuHy/Kxtjv59l5zqOtSVUhkkJPZt/daOwC4PjlxycS5x5km5KtwuW+OMjDPK10WPUw5VmvUw9aM9LIcnyVdr1LJMh8lDNDL1HNMmdBT3Qsk+S53UJkolyjdMSgEXIbnJyoFSApEElHeglqRoJ0iEyCWqfVJo/gle3/ALjZdan43q2f3mX3Cz6SWjmVjXM9pVSOjT6qTvabU9GtHqVj0kdYfetNPx/WP5PDfsN1y6nWJ5v7SaQjtkQP2XPaiBPU+ittEaAjRoLQrEbVcKrDFchVNisMcrlTYuMeigqo16KHKmeh8ks0AlIkplofNNkgl6j4qey04gKcFJJYOlIFIhOkkSFlEtSSUmg5qGWpJINBzVEsTpIJHBNikkgHwKkGFJJMJiNEaxJJAEa1FASSTgGjRmJJK4mihTDkyStCWSWaSSZIueh+IkkgP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052" name="AutoShape 4" descr="data:image/jpeg;base64,/9j/4AAQSkZJRgABAQAAAQABAAD/2wCEAAkGBxAREBANDxAPDw4QDw8QEA4PEA8QDw4PFREWFhQRFRQYHCkgGBolHRUUIT0tJSkrLy4uFx8zOjMsOCotLisBCgoKDg0OFxAQFywkICQsLCwsLCwsLCwsLiwsLCwsLCwsLCwsLCwsLCwsLCwsLCwsLC0sLCwsLCwsLCwsLCwsLP/AABEIAN4A4wMBEQACEQEDEQH/xAAcAAABBQEBAQAAAAAAAAAAAAAAAQIDBAUGBwj/xABBEAABAwIDBQQGBwYGAwAAAAABAAIDBBESITEFBkFRYRNxgZEiMkJSobEHFGJywdHwIzNDgqKyJFNjkpPhNHPx/8QAGgEAAwEBAQEAAAAAAAAAAAAAAAECAwQFBv/EADERAAICAQMBBQgCAgMBAAAAAAABAhEDBBIxIQUTMkFRImFxkaGx0fCB4ULxFFLBFf/aAAwDAQACEQMRAD8A9xQAIAEACABAAgAQAjnAAkkAAXJOQA5oAGOBFxpw6oAVAAgCKOTE54GjCGn71gT8C34qU7b9wEqoAQAIAEACABAAgAQAIAEACABAAgAQAIAEACABAAgAQAIAEACAM7am2I4S2Kzpah/7uniAMjvtHg1uRzNhkdTkpckhNiUlJK8iWqLS64LadhJhhOoudZHDLM5ZZAakSfmBpKhggAQBk7uT9pHI/iZ5CfGx+RCw08t0W/eyYmstygQAIA4fbX0nUVPOYA2acMf2cksIYWMf7ouRi+VwRwKhzVis6/Z1dHURMqIXY4pBdrsxxsQQdCCCPBUnYyymAIAa54GpA7zZAChwOhB7kAKgAQAIAEAI0gi4zB0PNACoAEACABAAgAQAIAEACAOcrHCiqnVJYHQVZY2SQC8kMwaGgX1LHADxFuLQs5ey9xL6OzoIpGuAc0hzSLgjMELROyh6ABAAgDit2dpCCZ9PIbNe7CCdGyNJAv36eAXDgnsk4shdDtV3FggDivpL3jdTw/VoSRPM03c31o4rZkcic/AFZZJ10QmzyPYGynTTxxM9aR4aPE6npx8Finbok+iNnUTIIo4IxZkbQ0deZPUm58V1JUqLLKYGe+tMkjoIDmw2mmyLYj7jeDpPgNTwBhyt0gLcNO1uYGfFxJc897jmVSSQEhCYAEAKgAQBTa8SyPZ/DhcGOHvy4Q6x+yA5veT0zXIFxMAQAIAEACABAAgAQAIAEAQ1dMyVjopGh0b2lrmniD14FAHGU1ZNs6f6tKTJC67o3HLtmDVw4CRuVxodcr5c/XG/cZ+E7Kjq2SsEkbg5p8weRHArdSTVotOydMYIA8330pDDUudb9nNeRp4YvbHffP8AmC4M8KlfqS0aO629o9GmqXW0Eczjl0a8/j581riy+UhpnY1dS2KN8rzZjGlzj0C6W6VsZ4LvHtF1TUSTv1c7IcGt4NHcLLgcm3Zmdd9E+zAZpKkjKJmFv333Fx/KHf7ltgVuykepLqKOQ3g3kc+YbNoTed7sEkw0i94NPMAEk8LHjpjObb2xA6XZlAyniZDH6rRmTq93Fx6krSMVFUgLSoAQAIAEAU9r7RjpoZKiU+hG0mw1c72WN5kmw8VM5KKsCruvSSR0zO3/APIldJPMPdlleXln8uIN/lSgmo9eQNZWAIAEACABAAgAQAIAEACABAFHbGy4qqIwSg2JDmvabPiePVkYeDh+Y0KTSapgzgXVFVs2YMnNg42jqgP2FQPdePZd077HiudxlB2jOmuDtdk7fims1xEcp9kn0Xfddx+a1hlUilJM0+2bj7O/pYcdubb2v+uauyintzZTKqF0L8jqx41jfwcP1mEpwUlTA8a2hE+CSSCUFssbsJHA6WI6EG/iFwuLTpiLTt4JzSPpHPxQhzcN83AC/oB3u6ZdBZNye3aTL0OaJuVAj176M2tZROcS0F8zzckDINaPwPmuvDSiaQi3wjO3933DMVFRvBk0mnYf3Y4xsI9rmeGmvqvJk8kNprkq/RjHEztayVwaQOyjuCbCwc939o8HLPE4xdsuOKcluS6HoI2pD/mDyd+S272PqV/x8noPbXxH+IzxIHzT7yPqJ4ci/wAWTskafVIPcQVSaZm4tcoVzgBckADUnIBNuhGDW71QteYKdr6yoH8KnGMNP23+qwd5CxeZcQViv0EotkTTSsq9oFpdGcUFJGbwwO4SOPtyDybwvkU4wbe6fP0CjoFqMEACABAAgAQAIAEACABAAgCnWbUhiye8YvdHpO8hp4qJZIx5Zvi02TJ4UY9RvUNI4/F5t/SPzWEtT6I7Ydmv/KXyMfau2+1jdFUGLsnizmOa0NPi7MHqMwsnnmzoWgxLlX8TiZasUzrRStmgJ/dOd6cfQHl+rcU093J5uq0Lx+1HqvqjQZvEccc0cj3BrCxzS44mtJuW69AeWSHaZy4puDT5o1xtyVzcUUrnHkHnF3EcFneS+jPVx6nTSXtxp/C1+/FHI717RdI9j5Q4SgYCXXu5ozbryz81UW2+pnrMWPbGeOvToZbZrxDq837sgVUkeVPxCvw2Bv6VxYAatsbm/Sw81mBqS7wup6TsozaWR7g13uMsMTh15d9+CuMbZ3Yc+zC4rm/oc5TOLjYAk6/mStGjnOtpNsCOnbTsGeDCXXBs52bzlkdTbNY07s7Z6iEcKxw5rq/udFsbaBdG3HhAADQb5usLXSujrhOKxRcnXQtVG1I2DE5wA5uIaPMpb/Q5563GvD1M9m3nyH/Cxuk/1D+ziafvu18AUXL4Gccuoz+CNL1/2XYaZ8pBrZ3zAfwGOfHAOhzxO8wOipV59fiV/wADzk7Z1+yqmBjBFGxkLBoyNoaweAXZDJHgwnppR4NVrgcwbhanO01yKgQIAEACABAAgAQAIAEAU9obRjhF3nPgwesfyUTyRhybYdPPK/ZRym0945JLtaezZyacz3uXFPUOXB7ODQQh1fVmK6dYbjvUCtNNf2i0fZyPmluK7soGliedXHmcX/S1jGXmeXqddjh7OP2n9P7/AHqXHV8NNE7s2BxAvhb7R5ucf+1W6N0cEtLqckXlmui9f/EctV7dfK8vktbQNbk1g6LTacW0rPq2O4+eSKY6GOrHgei92HkHEsPhoUxlf6622FzQ3O+KMBtj1Z6p8LeKdEuKYsb8JBBBB0I0I/XioaIaoty03btDMQaQ/Fe1xobi3j8Ek6HF0Wxs2CINa6R5yu8ZNDneGbvw+JHNvge4eNoQM/dw35Fx/E3PyUu35isQ7YmkOFrmRDpYHzNz5KWkjq0+hy5+sV09Xx/f8F+hpYQQ+UmeTnIbt8uPjdZvKe3h7Ihj6y9p/T5fk3mVgyA04DgEt519zRIKpPcLuyaOvI4pqZDwWaVDtxzTqtoZmjly6NS8jp9n7WZJkSA74FdcMqkeTm0ssfXyNFanKCABAAgAQAIAEAYG3t4Ww3jjIMmhdqGHl1K5s2oUei5PS0mgeX2p8fc4eu2o6Q3cb/rUlefPI5cnv4tNGC6IpOqVnuN1jK8tYpczWOIpTOLzm51vdFgFcMrjwjn1GhWbxzdeipL+else3Fawur3ylyyMelw4fBFfHz+ZlbVmeT2Qv9q2pyvZXEWR2qMR7DwW6meTPQY27VoiLHKt5l/89eo/6pOMw0jyHwR3iGuzveMfBN7vxCO8QPs1+TCnjlac2EjkHNGfNDnEh9lZX+/2XI6qoGTYg3qZAT8Aoco+ppHsXI/P7fkT/EnhE3vxuKW+JtHsP/s/35EgpZXes8/yNDb/ADKW9HTi7JwwdvqSR7NI5/BQ5noRwQ9WXIad7fVJHyWUpJnRHHXDNGmqXaHI/NZspwTL7KpLcZvGO+so3C7sVtZ1T3CeI0qba9gB7QN79O/yWscvQ5Z6W2zstgbwtfaOQ9GuPyK7sOoT6M8PWaBx9qKOlXWeUCABAAgAQBg7zbZ7JpjYbPIzcNWjkOq5s+baqR6Oh0ney3S4POaqoJK8yUj6jHjpFR0izbNlErySqTRRHCclgYLAXJcR6zzwxHkEX0oWxKVv/RLRUxcb+z81UUZ5ZpKjap6JoFzw5areKPPnNsrxbDAjqJH2NRMyXCNRHiBswdeF/wBHRLoZyncklwccaVRvOl4zW3c2U1znSvGTMmj7Z1PgPmnuMpRpmrUUDCoci4ozptnNS3m0YlV9GAp3s6IwK74QEbjojBElNCCUbhZImrFTNsnZxyH9g1S2CGuhCzbLTZC+IJWWmRHJKzRETnlUilEj7Yqi9o9k5RRLgaFHWkEZoUqObLhTR6Zujtrtmdi8/tGC7T77PzC9bTZt6p8nynaOk7qW+PD+50S6jzAQAIAqbTrRDGXnXRo5lRknsVm2DC8s1FHmO160vcXE3JJK8jJO2fWabCoRSRjSSrBs74xKskqRqokRKC6LEFuQ8UGUzUgmsqTo5JwLsdSr3mEsZJ9b6pd4T3Rg1tOMRLR6LjfuPEKNx2Y1a6lyleGMDPE95T3mbhbsH1Ke4pYytJMlZrGBUlkQbRiVXlM2Q6C/BDJnRbFTbJIyeOx4qLqZMnYStesWyGhCmmBG5qpFJkT2KkWmVpWq0bRZGmUXIYThxDhme5S0YSmro2tiVzo3tkac2EH8weh08VWGbjK0cGqwxyRcX5nrdJUNkY2VvqvaCOnRe7GSkk0fGZIOEnF+RKqIBAHEb07QxvIB9FuQ/Erz9Rktnv6DBsjb5ZxNbKuGTPfxRMyR6g6khl0yhLoGSxvskyHEsMmUsycCZtQpbIcBe3KmxbEMdIUFKKI3SFUilFETpSrRaiiJ0pVFqIwvTKSGoGWKTTqCkzGZNXFuBowjEHH0+JaQPRI6EfEpp9KJxXufXpXBXhUSRpItQvJ4ZcOalwMpIlKiiBpVIZG5UUiGQKkaRZCWpl2bGyZA1hcbWbiDgeRH5FXB11OHURblS8yHZ8+Eg/NYxe1mmaG5Uekbi1+KN8BObPTb906jz/uXraPJcdp8t2th2zWRefT9/fI6ldp5BV2nPgjcdLi1+VwoySqJtghvmkeb7Vl1K8qbPqNPE5uqeudnq40UXFBuNJTKoS6AHByVColYVLRDRM0qaIZIEbSQKdARvTopFd6o0RGmWOa1AmyURKbIchey4i4PMJ2TusjkaeJJ707LjQsSTFItwEi2RuNCPmgxnTLEhJJJ1JJPDMpNX1M1SVIiclRaIygobhQOxOzTHuGliQ0x8RspFI6nc+t7OpiN8nO7M9zsh8bHwXZpZ7Zo8ftLDvwy93X5HqC9g+SMDeiewazoSfH/AOLm1EulHo6CHVs892hOSXDhx87/AILzZM+kww4ZhzuWR6ECuUGyGFUUIgYrUCZMxSyGTsSMmShIkCgRE9BaIHqjREaZZNGEjOTLTGJGLZL2SCdw0U4N8Rw5G2V7lND7xrhELIs0FuRehiVJGEpExhTozUyF8Klo0UyF0Smi1IGxIoHIeIk6J3DJI0mioyIQ1SXZo0JIIIyINweRWkOhzZUmup7FTSh7GSDR7GuHcRde9F2kz4ecdsnH0dHJbzzXe7pl5Cy4tQ+p7OhjUUcPXuzK4ZHu4UZE2uag7oEJKDVDCVRQiBjmpCZNGpZmywxSZskCCQKQET0ykV3qjVDEyi3A1SYzZehjQc0pFpsSdGTkNdB0ToamNECdDcy7TwK0jCcy39WV0Y94QSUylouOQrPgUUbKY0Qo2j3j+yToncQyxKWjSMiqWZqaNdxapm5qooyyM9R3dmvSwknRpb/tcW/gvYwO8aPkdbGs8/3k5Pb0l3vP2j81xZn1Z6+ljUUcjVnNcjPZxIzqzhzzy6ZfrwQdWPllQlM2EQUK0XQKxzUgJmKWQydqgzZIEEgUgInqkUiu9UjVDWpjL9M1Sc82alOxNHJORdZErSOdyAsyV0CZJ2bC1tgRIC7FycPZPTiFVKl6k7pKTvjyLVLAmomOSZpNpslptOV5CCemUuJpHIUJYFO06YzIeySovcBjToNxXmYoaNIspObmoo6EyenCaM5s67ZlXhiY2+mL+4lduOdRSPFz4t2RsxtrvzKwyPqdeBdDl6x2a52eriMuZ1zcpo7IkV0ywQMsQuAbci4xZi9rjlfgofJErbGF1yXWAuScI0bc3sOicuQiqSRLGoYmTtUGbJAkICgCJ6pForPVo0QjNU2NmnSNUnJkZs0rFaOHIzQZGtUjmcgdByNvC4VbQUx8cNlSiJzsvUsatI58kjWjjyWlHG5dSvURqWjSEjLnaoaOuDKrgkaojckUitOs2bRKDzmoZ0IsUyaM5m7Aw4QuhLoefNqzP2ubOcORI+Kzycm2DhM5qsWB6WMy5VSOyJFdMsW6AHNKkB7EmSTMWbJZO1SyGPUiBAEb1SLRWetEaII9U2N8GrRqDjym5ShaxPPyF9i2RzMfdWSOBTAs0zlSZjNGnG/JVZytdSvUSKWzWETKqHqWzrhEqPeps2USF71LZaRVmkUNm0IlF781mdCRcosyqiY5TudlbPxQsdbXF/cQvRxwuKZ89qM+3I0cvvIzDPM3/UcfAm4+BXJnVSZ6mje7FF+45arXOepjMuVUjqiQkqjQLoAcCkwJWFQxMmYVDJZK0qWSSAqRCkpCI3qkWiu9aI0Q1pzTGzTo3qTkyI2aeVUmcU4lts61TMXAkEypMhxHiVVZO0sQSp2ZyiXRUZI3GGwrVFQluNYQM2aZTZ1RgVnypWaqJA+VS2WolWaVS2bRiVS/NSbUa2yxchXA49Q6R6ns2LBDG3kwX7zmfmvZxqopHyGeW7JJ+84nfuDDPj4SMab/AGh6J+Ab5rh1calfqe52XPdir0ZxFUuE9qBmSq0dUSAqy7EugY4FIY9pUtCZM1yhokla5Q0IkDlNEjsSKAY8popEDytEaIjuqKLtNIoaMMiNKGVBySiWGzqrM9hMydUmQ4EzZlVkOJNHMizOUCc1KW4juyrNUJbjaOMpSTpWbxgQOmSs0USF8yLKUStJKkbRiRsfcpFtUjrd1qTtJGN4Ei/dqfgunTx3SR4uvy7INnpq9c+UOb37o8dMJQPShdc/cdk744T4Lm1ULhfoen2Xl25tr8/uv1nltUvKZ9RAzZgqR0JlZy0RdijRIvyEOpGudrjQ9Qm0JO0OBSoZI1yhoRK1yhoRIHKaFQ7ElQDXOVJDRE4qkWhhTKJoXpNGckXI5UjBxJRMkRtJWTJkuJO2ZOyHAkbUJWS4CuqUrEsZXlqEWaxgVnzINVAidMgraROlQUokTpEzVRJ6Ft3BIjK6R6luTQYWmUj7Lfx/DzXp6SFLcfIdqZrkoI6ldp5BHPC17HRuF2vaWuHNpFiEmk1TKhJxkpLlHiu26J0E0kD9Y3EX95urXeIIPivGyQcZNM+00+VZccZrzMaVSjqTKr1oi0yO6ZVigoKTHPKSQ2yaafG5z8IZicThbo250CJdWRjjtildgHKGix4cpoQ/ElQDS5OhjSU6GNJTGKxyKBk7ZFNGbQ8SJUTtHtlSoTiSiZBO0Xt0g2A6dIagROlQWokZkTKoYXJjoaSgYAIKOi3b2cZHtAFySArxwcpUebrtQoRbZ69R04jY2NujRbvPEr2ox2pJHxOTI5ycmTKiAQBxf0j7E7SIVkYu+FtpQPah1xfym57ieS5NVi3LcvI9nsjVbJ9zLh8fH+/vR5ZIvOPpbKsgWiKTIiqKTEumUmKkMcCkUPDlNAPDkqAcHJUAhKKGJdOgEJQMAUxjg5KhDg5KhDg9Kgod2iVBQdolQULjRQ6C6QAgBbICxQ1ArLdHTFzgEcmeTIoo9U3O2P2TBM4ek4ej0HNeppcW1bmfIdparvJbFx5nSrrPKBAAgBCARY5g5EHQhAHjm/O7ho5sbB/hZXHsz/lu1MR+JHMdxXmZ8Ox2uD63s/WrUY6l4lz7/f8An3/E5WQLFHfZXeFaKTGJlpi3QUmKCgqxwKmh2OBSodjg5FAF0qALpjEuigsLoAUFAxbpALdKgFuigHApCscCpCx4UgOAQKx7WoE2WYYboM3KjuNzt3sZ7V49Bpz+0eS7NNg3O3weF2lrtq2x5PQALZDRemfNCoAEACABAFXadBFURPp5mh8bxYjiOIcDwINiDwIUyipKmaYcs8U1ODpo8U3o3eloZezfd8Tiexmtk8e6eTxy8QvOyYnBn1em1cNRDcuj816f0YMgUI6lIhIVFqQiC0wugtMcCkOxQUh2ODkUFi3SodiXQOwumFhdIdi3QAt0AF0qGKCihWPaVIrJGqWFkrVAWSNaglstwQ3TSMpTOt3X3ddM7G4FsTT6TufQdV1YMDm7fB5Ou1yxKlyejwRNY0MYA1rRYAL00klSPmJScm5PkemSCABAAgAQAIAq7T2dFUROgnYJI3jNp1B4OBGYI5hKUVJUzTFlnikpwdM8d3u3PmoiZG4pqUnKa3pR8mygaHroel7LhyYXD4H0Wl10M3R9Jen4/HJyrmrM71IjKDRSGkoNEwugqx10irFxICxcSQ7C6B2F0BYXQOxboCwuih2F0qCxQUBZI0qGTZMxQwssRhQwbLcEV00jKU6O23Y3VdJaWUFkWoGjpO7kOvlzXbh07l1fB4mt7RULjDq/segQxNY0MYA1rRYAaAL0EklSPnpScm3J9R6ZIIAEACABAAgAQAIAR7QQWkAggggi4IOoIQHB57vR9G7H4pqAtjdqaZxtE77jvYPTTT1VzzwJ9Ynq6ftJx9nL19/n/Pr+8nme0KCWF5imjfFINWPFjbmOY6jJczi10Z7OPNGauLtFF6R0xkMxINLFxIHYuJIdi4kUOxcSB2LdIdhdAWGJA7DEigsMSKCxwKQmyVhUsVliNZsdmzsbZU1Q7BDG559ojJrOrnHIJQxym6ijnz6nHhjc3R6Vu9udFBaSe00ozAt+yYegPrHqfJelh0yh1l1Z83q+055fZh0X1/o6ldR5YIAEACABAAgAQAIAEACABAAgCntPZcFSzsqiJkrOAcM2nm12rT1CTinyXjyTxu4ujz3b/wBFd7voZgP9CovbubI0X8we9YSwf9T1cHaldMi/lfg892zu/WUhP1inljaP4lscX/I27R4m6wlBx5R6+HVYsvgkv/fkZQepOixwcge4XEgdihyQ7FxIHYt0DsMSAsMSA3BiQG4XGBmSB3pMLs6PYu6ddU2MdO9rD/FmBij7wXZuH3QU1inLhHHl12DF4pfwur/fjR3+w/o2ijs+rkM7v8qO8cQ6E+s74dy2hpI8ydnk5+2Zy6YlXvfV/hfU7empmRNEcTGxsboxjQ1o8AuuMVFUkePOcpvdJ2yVMkEACABAAgAQAIAEACABAAgAQAIAEACAAoAwNqbmbOqCXS0kQeczJEDC8nmXRkE+Kh44vyOnHrM+Pwzf3+5zFf8ARFSuuYKmohJ0DxHMweFmu/qWbwLyZ2w7XyLxRT+n78jDq/ojq2/uqqmk/wDY2WH5Y1DwP1OmPa+N+KLX1/Bz9fuVVw3xvpjb3ZJT84woeJo6odoYpcJ/Jfkx5aR7Lglnhn8SFLR0xyxl6klNsySTJpZ4lw/BCjYS1EY8m7QbgVs3qPpRf3pJh8oyrWGTOafaeGPKfyX5N2l+iKc27WshZzEcT5fiXN+StYH6nLLtmH+MH86/JvUH0U0LM5paic8Wl7Y2f0AO/qVLBHzOWfa+Z+FJfX7/AIOp2Vu3RU1jT00MbhkJMOKX/kddx81rGEY8I4cuqzZfHNv7fLg1VRgCABAAgAQAIAEACABAAgD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055" name="AutoShape 7" descr="data:image/jpeg;base64,/9j/4AAQSkZJRgABAQAAAQABAAD/2wCEAAkGBxATEhIUExQUFBIWFBQQFBUUFBAVEBQUFBQWFhQUFBUYHCggGBolHBQUITEhJSkrLi4uFx8zODMsNygtLiwBCgoKDg0OGhAQGiwkICQsLCwsLCwsLCwsLCwsLCwsLCwsLCwsLCwsLCwsLCwsLCwsLCwsLCwsLCwsLCwsLDcsLP/AABEIAMABBwMBEQACEQEDEQH/xAAcAAABBQEBAQAAAAAAAAAAAAAFAAEDBAYCBwj/xAA5EAABAwIFAgUDAgcAAAcBAAABAAIRAwQFEiExQQZREyJhcYEykaHR8AcUI0JSscEWFzNigpLhFf/EABsBAAMBAQEBAQAAAAAAAAAAAAABAgMEBQYH/8QALhEAAgIBBAEEAAUEAwEAAAAAAAECEQMEEiExQQUTIlEUMmFx0UKBkbEjUsEG/9oADAMBAAIRAxEAPwD0ayujmg7FebptQ72sUWFwF6BY8IAUIAeEAKEAKEAKEAPCAFCAFCAFCAEUAB8SujsFxZ8jfESWygaBIkri/DqrEmS2VbKtsUnBUaxaYRtr+TBXXjz7uCH2EQukYoQAoQAoQAoQAoQAoQA0IAUIAUIAUIAUIAaEAKEANCAO6I8w/fCAZl3kgheDJtNUZBSyxAQA5elh1KaSl2WmFGEESuyyh4QAkWAtEAJADwgBIAUIAUIAUIAgu3QFGR0hNgjJuVyV5IY3iSw/KTdoAQKpC5N3gVnba5BBVKVcodmpw6tmYCvUxS3RLRahaDFCAFCAFCAFCAEgBQgBQgBoQAoQAoQAoQAoQA0IA6ojzD98FAMyNR3Mr5+UrdmQ8wFp+oF7D8Sy6O2XXp9TXxkUpHGK9RtZo3U9gqz66GPhcsUsiRn63U9Y7D8rievyvpEe4x//ABJWI2j5T/G5foPcY7Op6zYkT8lEdfNfmQe4w/Z9UUSBmcAfXQr0MerxyXZammFKGLUXbOH3XQskX0y0y8xwOytDHhACQAJxO5gwuXNOiWwfcXPZYSn9EkIcRTJWbbUQBoBJXNTYhPMJvgA/03XkEL0NJO40VE0ELtLEgBkAJAChAChADQgBQgBQgBQgBQgBQgBoQAoQB3SGo/fCLBmJfpoV82/jwzI7e8aLe4gM+DCTinygKl3Ztd7pSxJ8ipME1KBaSCpqiWh6dOeEKNioVWkpcR0QOtQ5GxCogp2r2ulpI9iVNNdMVG36bvqmgcZ9V62lyy6ZrFmrC7zU5rOgFJ9AZ291MrhyRt2Zsq13wJWU3tVis4dVJoz6LKc24WPwD6TiVlHok4e+Spb5GEMGrEVBGx0W+mm1koaNozYL2TQeEAKEAKEwFCQChADIAUIAUIASAEgBoQAkAKEAdUxqP3wgTMfVLaozN+obhfOqSyq/JmcXsCPZa5aVAVvEUxl9iFnWl0rAnfahwlVGKkrGDbYAP+YUQfJKFiFLX3SyR+Q2dG2y08ypwqNgRMpaTyVFCoO4TAjuuzCUjV0dl6KNSO8ILTqlPoTMlcVTqvMnJozsqPuJBCwlO+BFmrpRA9lcuIJD8AzxOyxsQg4fKTdDLuEtmq0fKvSq8qBdm6boB7L3TU4/mG90tyEdCoEWM7CYDwmAyAEgBIAUIAZADwgBIAZACQB1TGv77JCZ5+yvlII0P+18ksseGuzIJ1miowPbuBqF371lja7KoEXAKxkmScnbZOUntpCCOHuABnstsTrs0gDgASSO6UX5IaLGKAZQtcrVIGPVP9EewTm/ghlakREn4WSEX8MvmMJJ+F0YcsY8saaJ7nFqrtvK38rSWpk+uh7ivQxNznhuaZUwzSlKrFuIL8lpIWOa06BlIGYK5+yQti2lJsei2zv4pFvoE0QIWceiROqjhZzl9ATWV1lqNcdITwZNuRSBMXUXUNckCloBue66NRq8jaUOhSm/AFo9RXIcM2o50XP+IzfZG6Xk3Fhf52BwK9XHl3RtG1hK1v8AWCto5CrCdOoDst00xkiYxIEJADQgBIGJAChADIAUIA6ZugTPOXlfGydMyFTu3UiHN2/uHonHI8b3RC6CD2NqMzs1HI7L0LWWG6JTB5MBY7iB2PMaojb7BHNIAarVNFWTXAD2yNwqk+LCrO7gjwgBxEq3OLikmDBrXyY4CzJLlJgAzHhaqlyMDYniLnHeAs5TcnbJbC3RWGuqPNRw8oENPBPMLr0eJt7mVBPsv45ZuZUJOx2U6rG4ysckCGGHQdiuRcMkK4m4ZWhbZaLYGaCfZc/ZJ06As5NITK9zeNEDlG9RXIros0xLdBK6Y8rgZC61BnROgJbIPp6iY7LNOUHaEuA9Z3gcBO668WdSXJaYUZcFusrrjOirCdrehwXRGaZVltplaWA6AEgBIGcuqAblKwIKl8wc/lS5pCI6WIscYBH3QskW6QWXArA6bugDza7pFpgEr4/NjcXSZiRZnRsCs1uQrGssRdQJkeQ7jgKsWacJDUqCN4xrmh9PVp10XXJKauJTKFR5GgKHdUQRivPoluHZK2pA33WU5tujVOkReKQdCouuiSRkO20M+0roxZU+GTRHj1bI1rdh+i6svHxE+AVgOCVbypyKI3d39B+q1wad5O+gjGz1zDLBlGm1jRAAhetCKiqRt0D+p6U05hY6qNwJl0Yt9IEjXkf7XkNIzLmMN+jXhGdfJFMFtcfhYN8Ele4qlolY07sTBttWbUeJ9kSi5MjsI3N0bdzRu12y7V/xo06CNtetJJ4hJZ1Y0ySjXz6AaLP3t3AlyXadVlPcgJwnGLLLLLpp2IK7Y5YvoTJKV1B3W0coWFbTFW7ErphlspMLUa7SN1smUc1bpjdyhtIAbfY/SYD5h91hk1WOC5YnJIw2L9W1HOIp6Dv3Xk59fKT+HRk8n0BamK1nbvd91wyy5H2ybZbwnEnscDJ++61wZpRdoaZ6jg91nYCvo8U90UzZOwi3dajM1jeD6FzdV5mr0m9bkRKJl3hzTBXguMoumQDr29GxbI9F0Qx7vzIko4djbqLy0h3hHgzAVPFKHyiNMOVHNeM7DI3WkVGfKKaBtWvqs5Q54JLHiaBcTfJqxi4JkklKoqiwJGYa28qMY95A5HLgOJXoaVe7NRkw22ei4fZUremGtAa0D2XvRSiuC6oG3fV1s1xaHZiN4krCWsxxdWS5oI2l3TuKYI2K1jOOSNlJ2Z/GMDLfMwSJmFx59NXMSXEF39MuLZ00XBkjc1YmUbgtassriiWVHVQ85YU4vnKkIGYhYeGNNJ1kLTUJwol8FGv41ZzANSP0SjNS4YJ2aGhZBjAXmO6ThGrRqolC86hazy0/unsQNpAqtjDnHzFCwqQuyeyxJ39pIWcsbh5E1QTpYo7YlKE22IqOxt7HaOK7oWhoN4d1c7L6/K1lqnjRW4G3/UNeofqIHovOyanJk7ZDk2UDVLtyT7lczbIInBCYHTWlJtDJbQnOFpj7A9T6VcckL6HSP4G8ejRNXYUcu2KQGC6myF2UaO3aP8o4XjapQUzORl3F4MQAfVYkFPEbau8QCNeyoOSjTurizeG1fp3g9lnPF5jwwto0bbtjwHACTquSeZ9Glo5dWB30K5bA5bUCpMGx/E7J2Ij/AJpzXNc0wQQQtMc6kpLwMvY/1HcVfIPIyBJ5K9XJq5ZFS4IlJ9GYNYNlcjRAbwXqCpTykE5Z1HoktTPHNU+A37T0G0xtlVgM7wvcx6iOSNo3UrQKxtjZB2C83VJKdtiZlcSvGjbVcErnKkZslsGNNMuOhXp4scccLCis6+pv8rnS6YAC5cz9xBVhKiKVvTLnRJErGCUf3KUUjJ3dzXuHHL9HYdlo5pLkJN+AS5hzQdCNFd8GHLFXbAVxdG+KEpOoonw1j+yeRbkdy9O1El+Us3XiDYLPHi8kv07UR7iUmEk6ytJ5KVI5JxlF01QUtqQXFK5GZZNsVO1iO6dup2NjOvBTUAHNNNQoAhhNlLpXRihbGkekYFb5Whe7gjUTZBcLoAirg5THZIowWOWPise1xIqMJex2y8rU4t0f1RlKO5UY63xCo4+G9hLm6ZmjX5XCpcIxjJ9MvnyOBfmEEafqquuzTovY/RpXFI7Gq0S2efRVLIqvyVLlGcsHFrQDpwvOy8ysiL4LmeVjRQi/tuhILORUToLOhqVUOGNBjEbRtSjmp6kDhd1UuBNWYOhSqOfDw4CYOh7rV7UiA7Wt8sZfpHK4p1bJceSe0xbI5rdYlaYHKJS4NH1c9/8ALy3eAQu3ULdVmjMbhJq1TDabi4HXTZYvHO6iJF3qC0uGMAiByE3CUfzja4KuCYVUkPIkjYLKTcuIoaCOJWr6kZmuj8LLe48tCZe6Zw3w3mfpK1g1OSZUUDuu7OlSeKjSJdoR/wBXSoK6R16PQS1OSl0ZHxXH96rVRSPvND6ViwLouC2rRMOj5V7WeqpYbrgi8V45ISv7NdkH4Jad1/kAR+UpQjJHnar0jT6hcoIWr2nVp+OVyzxuJ8N6n6Jk0nyjzEM29QEKKPDEQlQHJbKNoDtb8p7QNV07hTiQ5wgdl6Gm077ZcUbiiwAL1EqNCQJgRFIZRu7Fr501IhRKCkmmI8w6moVLeppI31Gm20leQ8HtyoxkqZn2YgXEudJJ9dfdZ7bItlu2xIzkfyNHc+krNxKTB9xd5XkFZLC2hMlpXoPKyliaCycV/VRtAno1WnR33UOLGmWGUyCDuO6iyhrXFTa1slUf0amrXcSeF6WFXGxdMJ41RDWeKwAg+bRTNNdFAWzqvrCTAb2S9sjkp4nTLNgrgqEbnFLg1LRhjXID76BdWafxTNPAG6bxxtOfLJ/KIZXHwCkG61J1x5nCGjYLny78s7fQdlamzIdDotceDaUyK6xARBIUZcbcdqENQxFjWmCJWGLG1wa4lcqR5xjeIuq1nEkkAwF6Ciorg+29NxLHBUR0KsQpXDPoITW2jX2GJscBqPZdCkeZkwSTbOry2pP3A9wk+SsWXJDpmfv7XI7TUKHE9XDl3x57NT/DbDLSvUqCvq4AZBmLQZ323K2w44TtSPC/+h1GoxYo+10++LLuO4e23ruptMtEFveDwVxZ8SxzcUfC58L2LKlwylqdgsaOMs0LJzvRaxxuRSQfwvCWNgnf1Xdi06XLLUTT2tRrRAXYuCi4ysnYE7HSnYEFSoBulYyi/FKYMSEtyFZnuraVO4p+UjONfdc2eKkrRE+UeWXVs5szI1I27HVcLiY0RUnwR33n9VkwOcXpuLpjidNoShNDkwW2qRsVttQh24k5uupR7CkOgvht4anEeq5MuHYCQVOIOt3AP1YeeFk9PfMRrgOm1oXlEsMEHVp5a7ghXgk4Oiux8De+mTa3GukMcdnj9Vs6un5En4YJx3DfBJykgTpCy5XDJkqKDC7LD9eytArZs+nqzq9Hw3EQ1uUR6CFrik8r2y8GkfozNjZHxcrZ+oj7FYyyeEiTd3f9OkGjeIC2puPBaMdi7K7Gl0+uipY51ySzJ/8A9Bzjq4qlEkkvHO8MwTr7pxSs7tAryozzHEHXdbSR9rhmWab1i0ehjmWWVEWdUJ2XaFasPpzH4JCpSZUtj7Hurh7oDgR7ghEp8FQjFPgVldvpuD2EtcDIISxz2l5MUMsHCa4NPhN9Uuqr3VTJgfhVP/k5Z8161osWHSbII0lvZDeE4YEfCUX6VA8BdMYUUi3StXrZIYQoWzlQy9TpFMCzRGoTEwNilzoVlklSEzBYni7WOIeNO6833vlTRm5IDY1jNOmW+EXFx9TAVb9z4E5C/nG3VMwQKo8zgZA21I91bVhdgOnMyY0O0LnZBp7q2Y6gHmIA1I7Lkae4pq0ZDEKVNx/pCByu5zSFZDbYbJECf+KXkYg/ZWGSNZlZNiCotGOaGP8AMP8AXsklTKsoW9mbaoC2oS0/28hRmcX+4OVGqoX1GucjvqafKeQe4KSml8Zf5NLsIXGGiqzK+CRs7utdm5BRjL63Ae5jhBaSPT3QqXBG7wHOg4Bc2Z3SwtLMVB2XbGlFZ4MCHGNRrKeSKU9pe1/RxjFWs6oMgGUd1vGEkBA+nVe3K4LamwoEnpBrnZke02LaX77pppokAawq9rbydOmnsyJnmuK2ppuiIjc/qn2fX4W3GyWxwxzhmccjN5O59gsJNXR6OCDmXWljPoH/AMjqf/xJcHqQwJLkt0aVxUGZuYjuNPstFbFKWDG6dERfVaTOaRoQdfwUuSqxyXA7Q2qQIDXcECAfcfok4p8ohxeL5J2jYdCYYQ/zCHcrbFHk+d9d1CnjqL4PS6WGsHC7FBHxJM20aOE9oEgpBOhnWUJ0AoQB0zcIEzzzEManXhcUslmbZlMUqtc5pdq0n5WbjZJQxHCwCXaERII10XMviyWDKThTcHgwR8fC1TCy3eZXhtVnOrh2PZTJAzSYbSD7V7OSw6Lg/qZS5RmaFroNOy0TtmSsuPpBg8vuVbKsko3H0czJj27p0AWpO0BB350/CbQGcxHFKbq5aP7fKT3PKjJidWTMvU2VS0VGQQD5o+rTkLBu40xptqzQYB1QxxyOPmHflJZJ4eXyjSMin1niltmbl1q/3AbfJXVFLJUl0ezoPRcmqqcuImUGIVdg7KOzZC3W1dI+30fpOmwxqMUdOuKm5cU6+z0I4MK42otWWNVqZ0eY+4+xVL9Dk1PpOlzqpQX+ja4D1BSrZWPhtQ6Dhrj29D/tbwnfEj431L0PJprnj5iv8r+V/o0JtitqPCI3AjdDGjCdUWtNrwSASdQ2JJJ20XLk7pH1PpWR5Yc9IylauSde+3ZYvg+swJRSou4RbipUAIlu7uEQVsvU5XDG2nybWnlAAAgDSAunwfPSTbtmbx+6E5QB3437hZTlR62ixOtzYEpVC0hwMOBDgRuCNQVlGbTPTnBSjtfR6Z0p1VbVHsNUtpVj5XaRTe47PB2aTyD3C7cWSMmfFep+k6jHF+3co9r7S+n/AOHoYqt/yb9wuvg+V2y+jpjgdiCkKq7HhMBkAJADs3QDPEbjE6OupXmKaZhwR21SnWIygxtPA+U3JJWwsVyG0i7KSXQQB/b9lzT1EWuiXJAx9VpEVGSd5H6KI5SNyB+QsdmokumQWQTPfQLaM74ZSZu8FGjNDBA4MgngyuCX5uC1wAcbtrmnXyspuc1ztC1pIg6mTwuiCVcslxp8HbnN8wmHgQQedO3BT66EBbVxDwJ19dkN0rEXcWxrwaWUCXuljdfpby5aYF7n7DTMfTBMH1ldLroRqekLuo2qQZLS1cWfGmrj2OC5C+JWYq1qbKDCazzPlGoH7lRp4zncfB7vpGix5Lz5+IR++mwRiuGuo1DTeIeNXagnXXccrqlCUeGff6KWPLjUodeP7DYbQDntB2OicFfZ0aibhBuPZsaVowtgtAG0QPZb8Hz7yy3WmAMdwoU/MweXkdlnKPk9XRapz+M+zjAMIdc+IGODXsYXwZ85bqA08HRaY47+g12rjptu9WpOv2/f9D0ronF/5miW1P8A16UMqbS4EeV/voQfULfHK1T8HxHrOgWmzbofknyv0+1/H6Ba7ohW0eQeJdRYs83dR7HFpY8tYRu3LI0XDJ8tn23p+CC0yg1w+/8AYHa/9lYs9rHKi7a3r2SGmJ5gT7SqTaXBrKMZtbi6MaqnQmfgSq9x+RfhcV2kUatfMdVEnZtjajwRl6SRTnRI1ycJUXdmx6PtK10QxlKn4bY8R79WyfTv6LqxKU+j571XLi0tynN2+kj0y2wMMykPIIEeUAN+BwuhYq8nxmTWOdpr/PZeptqtGpD+28q/kjBvHLxRYpVJHrz7qoyTM2qOiExCYNUAzwip02N6lVrQvGUox7ZzV9hSnaNo02sY7M0DNP8AlJlcWpyKUqTEyoyj4jwBHmMazpKyT3OkT2FrTA6TSCfO8f5aMB9Gnf5UTyuNqCLUUgo1gGwj2gfeFyy3f1N/5L4E8kBJ2lwwshcVnLjoVgjE2teCIh3BgTK7NK5pLnglmTrWz21GkwSHRpvHC9HcnFoTQKxqpnrHs0ZR/wB/K6MK240Oi9a2TXW4qAjO1xa4AawdpU5JUxPo5sb008uWP/d3SafY4rizS4RePoj+ZnU5mmHBr8rtPL+F04fh8j9A0mkhLS49O/KUuuL75A+K3vivLgMrYgCZPqSeSTJ+VGSfJ9FpcHtQ2t2yTCbgAkOiD3MajYE9kQaI1WNtXHwa2k7yaT+HR8hanhSXy5/goYrTqOpugemvqpldHVp5QjkVmZs76pSdLHFpmTB7d1nGbiz18uHHmjUlZoeg8WcMSpg7V87H8Ccpc0x7tH3W+KdzPB9fwRWjpf000evVaQXZR8J4PmnEXnxqs7+I+f8A7FcEkfcaWaUI0Rscs2j0YTJWuSSNlMkD0mjZTsQVJWib5OyFC4NGrQ4Ke1tj38HsX8NLfLag8lxJ9fRd+FfE+G9ey79VT+jZNrDYrZS+zwWvollUmS0MWj57ocUNOhmn7oTfkTO2HX99kxM8/uv4es4e4ry36evDMniRSxPBjTa0TOUZexgbLg1mmljqSZM4UgRbTSeHgTBmDsfRc0ciXPZmuGXanUNLljvwQm0provcQVOpaQ/tf+I/2o/DhuRTr9Su0DaTteS6NPsmtImuwsHXnVbmH6W+sOP6LSOgjJdsZWZ1Q129N88Q79QtVoXHqQIms76i9wlpa/eXlpEq1glHplJImvsCFQl7zFQ66AZT6kBEcslwxPaV8OwkgTmhk+YEzMbED7q5PcuSKs7NjbGoJ+k5YcNJJ3lL3KLjXRLSoeQgatDi38/7XTB2rR+l6TInix1/1QEuBBhNxs9j3VRCHrPa0CyBLDcXfSOgBB3BWsZM58+DHl/MbHBHU7hv9Rs5gQWycoOkFruP+LWMWz5/VKeJ3B/z/dGQx3BnW9ZzDOX6mE8tPqocD09JrPcxKXf2UsCrObeUC2ZbUBEb6Ss8lwi3Hs4vV8m7Tyv6PS8TxuoKTnHMNNCeO2i54Zskq3nxWGKc1u6PG72pmqPd/kS75O/5XbXB9XpprakPSKEj0oSsnCqkdKJGtUPGaxZ0Wo2Fs7DUtiK3F3DrPM4BVRzZsu1Hu/TeH+Db02RrGY/K7YRqJ+f63P72ZyL76AKpo5bGFGNiVOz6HZ0Hu7Kk5Il0P4g9ktyCiSmdf32Vp2Sx4QBXuLGm8eYKZQjNVIAbddL2zh9MexhcktBgbvaTsTB1bo20iC0+8lP8HiXgXtoqVOmbJseQaa6o/DYl4HtRjOuLCs5w8HKKYEQNDPK58sUpfoTJGQo9O15nLJUud8JCoIs6duj/AGqeWNIvWHSjwQXtJVqLHRJjwq0yBJyQMu/sQVz5IVKzOSAn8yYO8b7mB6qVBsVFjBb+3eQ14c4mAA4OBniETxTi7q0aRo0AoBgqANcGEhzM2+2v5C6cP5aqj6/0rU78MY/9eP7eDP31ISVoj6CEyiaKZvHISMpSEWKWQJYYfCq0nZnQHNJE6RyITUnZ5+ZvJGSo2n8VLZuW2e0aHMAeYIBC0ypWmeP6Jkd5Iy8fyYXA8tCt4lTQkEUxEneC70XNmuuCfWdSmlji/wBzaNpMuB5qzA08A5iohp3LuR87QE6g6NoNY59F7nxqWmJjkiN11rHt6do9HRalwltZi/5XLyg+nxZVR1kQdUchLTaEjZSJmUVI3Mmp0wkZzyJHovQvTgBFaqIaNWMO7jwXDsujFj8s+Z9T9Q3Xjg/3PRm1AV0HztHcpiGKAEgBi0IoBqdPUJbeQbJEwEgRw8pMCrWcUmMoVbIu3UNWI4GB0+Qp9qP0ImbglPsE1iQEzMIYOFXtoZ0/DhGyNoGQ6swR9RhDWZu0bz6Lk1GJy6RLjZncP6Pr/wBzMo9VzR02RvkaiH7XpCgPqZr3BMrqjpopcodHWIYRRY10FwOUgS4lv2K09pJcHRps0sOTcv7nnt8WyYOxWLR9lp86nFSRQc8JUehB2ctrgdvlFGjqrOHXPHH72TozpJ2er9RUhXsLJ0ifJqdtWwtWrSPkMOZafUZf1sgodJ2r3B75cQ0NHaB2H3Kfsp8s87NleSbkwo3AKLR5GgKvZiujOzPdQYdXa0mm8j2CmUWjpwuL7PKsSqVWOOaZ5kbpJHq4szguCo3Eu8puLOyGviu0dDEh6pbWbr1KBoOnrV1wCcwaAY7uRsM8vqVLhG1wvB6bCDGZ3d3HsFaijzc+snk88GusKj1qeVOvAbt6hTMGXGOTIZICmIcFACQA7N0Ax4QA6AY0IEN4SKAcUgigOsgCKAUIASAOXFAEbikMhelQFWuxIZmOorZ7mOjspmjSFWeLYzbV6VR241J5hZUj0cGWePmDBpxJ3P4T9v6PVh6nJdoZ2J+hS9tlv1W+kMy7e4wAq2UYz9QySXCo91wymamD2+hBbAG8+V0f8UpM8XLJ+82wnhVIgCVrFGEnyHKdOVZmc1bIORQJgLEuk6FWczAfhS4o2jmlEzd1/DG1cdGkexKW03Wrl5Kn/lZRnQu+5S2staz9DR4F0RSoNgDU68qlEyyaqUjQUMGaFVGDyNl6nYAJ0Q5E7aEIJbJA1MR0gBIEOEAd0zqP3wgTOoTCxw1ADhqAOggBFAHJagBaIA5JSA5cEDInBIDiEAcuYgZUuLQFIaYAxPpqlUnM0H4UuJtHK0ZG/wD4bUXEkAt9lO1m61BQH8M2g/UT8Ipl/iF9BSw6EpsOon4RtZL1P0egUrIU7alSGw4+ZTSOZybk2SW9CFaRDZfptTIO4QA0IGNkQFkjaQ7IFZ3lCYCyoAdAhIAYhADQgBIAZAHdPcfvhAmSpgOgBIAUoA5c5AHMlIY6BCQAkDGIQBwaaAOCxIDkhAzksQMhfRQFnH8sEDsdtsOyT4CyWsyY7BJILGa2FQiUIEdAIA6DEAdgJiEgBIASAEgBIASAGKAGQAkAPS3H74QJkyYClADEoAaUAJIY0IASAHQKhIGJACTAZADZUUByWJUM5LEgGyIGOGwp7AYNViOwxAhxSRQD5UUAoTASQDIASAEgBIASAEmAkgOUwEUgHp7j98IBn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684769"/>
              </p:ext>
            </p:extLst>
          </p:nvPr>
        </p:nvGraphicFramePr>
        <p:xfrm>
          <a:off x="1893199" y="1195200"/>
          <a:ext cx="5357602" cy="446457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7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8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58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1" cap="none" spc="0" dirty="0">
                          <a:ln w="0"/>
                          <a:solidFill>
                            <a:schemeClr val="accent2"/>
                          </a:solidFill>
                          <a:effectLst/>
                        </a:rPr>
                        <a:t>Sweet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400" b="1" cap="none" spc="0" dirty="0">
                        <a:ln w="0"/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400" b="1" cap="none" spc="0" dirty="0">
                        <a:ln w="0"/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1" cap="none" spc="0" dirty="0">
                          <a:ln w="0"/>
                          <a:solidFill>
                            <a:schemeClr val="accent2"/>
                          </a:solidFill>
                          <a:effectLst/>
                        </a:rPr>
                        <a:t>Salty</a:t>
                      </a: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8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1" cap="none" spc="0" dirty="0">
                          <a:ln w="0"/>
                          <a:solidFill>
                            <a:schemeClr val="accent2"/>
                          </a:solidFill>
                          <a:effectLst/>
                        </a:rPr>
                        <a:t>Sour</a:t>
                      </a: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1" cap="none" spc="0" dirty="0">
                          <a:ln w="0"/>
                          <a:solidFill>
                            <a:schemeClr val="accent2"/>
                          </a:solidFill>
                          <a:effectLst/>
                        </a:rPr>
                        <a:t>Bitter</a:t>
                      </a:r>
                    </a:p>
                    <a:p>
                      <a:endParaRPr lang="en-AU" b="1" dirty="0">
                        <a:solidFill>
                          <a:schemeClr val="accent2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489" y="1132115"/>
            <a:ext cx="963340" cy="118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232" y="2650064"/>
            <a:ext cx="1068275" cy="1012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06" y="4061384"/>
            <a:ext cx="993734" cy="11705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765" y="5596686"/>
            <a:ext cx="1127606" cy="1014845"/>
          </a:xfrm>
          <a:prstGeom prst="rect">
            <a:avLst/>
          </a:prstGeom>
        </p:spPr>
      </p:pic>
      <p:pic>
        <p:nvPicPr>
          <p:cNvPr id="32" name="Picture 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473" y="5906081"/>
            <a:ext cx="1057854" cy="69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10" y="1149051"/>
            <a:ext cx="1022902" cy="8623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20" t="-2085" r="19185"/>
          <a:stretch/>
        </p:blipFill>
        <p:spPr>
          <a:xfrm>
            <a:off x="7452165" y="2420888"/>
            <a:ext cx="1224137" cy="11026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84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420" t="7426" r="23366"/>
          <a:stretch/>
        </p:blipFill>
        <p:spPr>
          <a:xfrm>
            <a:off x="7452166" y="5459871"/>
            <a:ext cx="1224136" cy="1254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t="32150" r="22538" b="32150"/>
          <a:stretch/>
        </p:blipFill>
        <p:spPr>
          <a:xfrm>
            <a:off x="7423865" y="3933056"/>
            <a:ext cx="1224137" cy="1040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13" y="5765324"/>
            <a:ext cx="1347488" cy="1077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54200" r="50000" b="20600"/>
          <a:stretch/>
        </p:blipFill>
        <p:spPr>
          <a:xfrm>
            <a:off x="3823114" y="5765324"/>
            <a:ext cx="1176131" cy="973350"/>
          </a:xfrm>
          <a:prstGeom prst="rect">
            <a:avLst/>
          </a:prstGeom>
        </p:spPr>
      </p:pic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720000" y="360000"/>
            <a:ext cx="5271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3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How do these foods taste?</a:t>
            </a:r>
            <a:endParaRPr kumimoji="0" lang="en-AU" sz="9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080403" y="2690336"/>
            <a:ext cx="698319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Lesson 4: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Becoming a food adventurer</a:t>
            </a:r>
            <a:endParaRPr kumimoji="0" lang="en-AU" sz="45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3528" y="332656"/>
            <a:ext cx="5184576" cy="90730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6" name="AutoShape 2" descr="Image result for bread clipart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29" name="AutoShape 5" descr="Image result for cheese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7132" y="3755671"/>
            <a:ext cx="258539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05" y="360958"/>
            <a:ext cx="4002190" cy="3001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09">
                        <a14:foregroundMark x1="21246" y1="39192" x2="21246" y2="39192"/>
                        <a14:foregroundMark x1="21666" y1="38112" x2="21666" y2="38112"/>
                        <a14:foregroundMark x1="19987" y1="33739" x2="19987" y2="33739"/>
                        <a14:foregroundMark x1="29997" y1="28287" x2="29997" y2="28287"/>
                        <a14:foregroundMark x1="36358" y1="25021" x2="39328" y2="25021"/>
                        <a14:foregroundMark x1="52438" y1="25021" x2="54569" y2="25021"/>
                        <a14:foregroundMark x1="61350" y1="25021" x2="63448" y2="25381"/>
                        <a14:foregroundMark x1="65999" y1="26488" x2="65999" y2="26488"/>
                        <a14:foregroundMark x1="21246" y1="43537" x2="21246" y2="43537"/>
                        <a14:foregroundMark x1="21666" y1="41378" x2="21666" y2="41378"/>
                        <a14:backgroundMark x1="73910" y1="84833" x2="73910" y2="84833"/>
                        <a14:backgroundMark x1="70229" y1="87379" x2="70229" y2="87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496033"/>
            <a:ext cx="2232248" cy="260428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7"/>
          <a:srcRect l="25914" t="11225" r="24109" b="10949"/>
          <a:stretch/>
        </p:blipFill>
        <p:spPr>
          <a:xfrm rot="1926073">
            <a:off x="1003844" y="3086304"/>
            <a:ext cx="1512168" cy="30803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t="33201" r="22538" b="30050"/>
          <a:stretch/>
        </p:blipFill>
        <p:spPr>
          <a:xfrm>
            <a:off x="6104435" y="3599597"/>
            <a:ext cx="2517252" cy="20977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7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971969"/>
              </p:ext>
            </p:extLst>
          </p:nvPr>
        </p:nvGraphicFramePr>
        <p:xfrm>
          <a:off x="1643063" y="1800000"/>
          <a:ext cx="5857251" cy="44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2" name="Document" r:id="rId3" imgW="5880100" imgH="4483100" progId="Word.Document.12">
                  <p:embed/>
                </p:oleObj>
              </mc:Choice>
              <mc:Fallback>
                <p:oleObj name="Document" r:id="rId3" imgW="5880100" imgH="4483100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1800000"/>
                        <a:ext cx="5857251" cy="44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824195" y="360000"/>
            <a:ext cx="45704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Classroom</a:t>
            </a:r>
            <a:r>
              <a:rPr kumimoji="0" lang="en-AU" sz="3200" b="1" i="0" u="none" strike="noStrike" cap="none" normalizeH="0" dirty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record: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3200" b="1" i="0" u="none" strike="noStrike" cap="none" normalizeH="0" dirty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Liking of vegetables Day 8</a:t>
            </a:r>
            <a:endParaRPr kumimoji="0" lang="en-AU" sz="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645456"/>
              </p:ext>
            </p:extLst>
          </p:nvPr>
        </p:nvGraphicFramePr>
        <p:xfrm>
          <a:off x="179512" y="1772816"/>
          <a:ext cx="8761412" cy="424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4" name="Worksheet" r:id="rId3" imgW="9842500" imgH="4775200" progId="Excel.Sheet.12">
                  <p:embed/>
                </p:oleObj>
              </mc:Choice>
              <mc:Fallback>
                <p:oleObj name="Worksheet" r:id="rId3" imgW="9842500" imgH="4775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772816"/>
                        <a:ext cx="8761412" cy="424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20000" y="360000"/>
            <a:ext cx="5707075" cy="523220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en-AU" sz="2800" b="1" dirty="0">
                <a:solidFill>
                  <a:schemeClr val="accent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How do we like the vegetables now? </a:t>
            </a:r>
            <a:endParaRPr lang="en-AU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95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67848" y="2690336"/>
            <a:ext cx="340830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Lesson 5: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Picnic</a:t>
            </a:r>
            <a:r>
              <a:rPr kumimoji="0" lang="en-AU" sz="4500" b="1" i="0" u="none" strike="noStrike" cap="none" normalizeH="0" dirty="0">
                <a:ln>
                  <a:noFill/>
                </a:ln>
                <a:solidFill>
                  <a:srgbClr val="1F497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in class</a:t>
            </a:r>
            <a:endParaRPr kumimoji="0" lang="en-AU" sz="4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58" y="1212693"/>
            <a:ext cx="3795516" cy="53687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4050375">
            <a:off x="2736043" y="4477402"/>
            <a:ext cx="144000" cy="11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 rot="16200000">
            <a:off x="6426280" y="3456378"/>
            <a:ext cx="144000" cy="118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043D85-C9C1-7946-BD0A-481EA03ACB21}"/>
              </a:ext>
            </a:extLst>
          </p:cNvPr>
          <p:cNvGrpSpPr/>
          <p:nvPr/>
        </p:nvGrpSpPr>
        <p:grpSpPr>
          <a:xfrm>
            <a:off x="6995160" y="1648116"/>
            <a:ext cx="1008112" cy="926947"/>
            <a:chOff x="6995160" y="1648116"/>
            <a:chExt cx="1008112" cy="926947"/>
          </a:xfrm>
        </p:grpSpPr>
        <p:sp>
          <p:nvSpPr>
            <p:cNvPr id="18" name="Rectangle 17"/>
            <p:cNvSpPr/>
            <p:nvPr/>
          </p:nvSpPr>
          <p:spPr>
            <a:xfrm>
              <a:off x="6995160" y="1648116"/>
              <a:ext cx="1008112" cy="9269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95160" y="1651733"/>
              <a:ext cx="10081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Mustard</a:t>
              </a:r>
            </a:p>
            <a:p>
              <a:r>
                <a:rPr lang="en-AU" dirty="0"/>
                <a:t>Pickles</a:t>
              </a:r>
            </a:p>
            <a:p>
              <a:r>
                <a:rPr lang="en-AU" dirty="0"/>
                <a:t>...</a:t>
              </a:r>
            </a:p>
          </p:txBody>
        </p:sp>
      </p:grp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720000" y="360000"/>
            <a:ext cx="27687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3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Picnic in class</a:t>
            </a:r>
            <a:endParaRPr kumimoji="0" lang="en-AU" sz="9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6818030">
            <a:off x="2593246" y="2818991"/>
            <a:ext cx="144000" cy="100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 rot="16915110">
            <a:off x="5842494" y="4758251"/>
            <a:ext cx="144000" cy="1835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9318B5-C51E-5843-9DFE-5A447FAFDAB2}"/>
              </a:ext>
            </a:extLst>
          </p:cNvPr>
          <p:cNvGrpSpPr/>
          <p:nvPr/>
        </p:nvGrpSpPr>
        <p:grpSpPr>
          <a:xfrm>
            <a:off x="7067453" y="3239564"/>
            <a:ext cx="1176955" cy="1787960"/>
            <a:chOff x="7067453" y="3239564"/>
            <a:chExt cx="1176955" cy="1787960"/>
          </a:xfrm>
        </p:grpSpPr>
        <p:sp>
          <p:nvSpPr>
            <p:cNvPr id="12" name="Rectangle 11"/>
            <p:cNvSpPr/>
            <p:nvPr/>
          </p:nvSpPr>
          <p:spPr>
            <a:xfrm>
              <a:off x="7067453" y="3239564"/>
              <a:ext cx="1176955" cy="17879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67453" y="3239564"/>
              <a:ext cx="117695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Beetroot</a:t>
              </a:r>
            </a:p>
            <a:p>
              <a:r>
                <a:rPr lang="en-AU" dirty="0"/>
                <a:t>Carrot</a:t>
              </a:r>
            </a:p>
            <a:p>
              <a:r>
                <a:rPr lang="en-AU" dirty="0"/>
                <a:t>Cucumber</a:t>
              </a:r>
            </a:p>
            <a:p>
              <a:r>
                <a:rPr lang="en-AU" dirty="0"/>
                <a:t>Spinach</a:t>
              </a:r>
            </a:p>
            <a:p>
              <a:r>
                <a:rPr lang="en-AU" dirty="0"/>
                <a:t>Lettuce</a:t>
              </a:r>
            </a:p>
            <a:p>
              <a:r>
                <a:rPr lang="en-AU" dirty="0"/>
                <a:t>…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B8C26B-90E4-5E4C-BEC9-761C32062D7F}"/>
              </a:ext>
            </a:extLst>
          </p:cNvPr>
          <p:cNvGrpSpPr/>
          <p:nvPr/>
        </p:nvGrpSpPr>
        <p:grpSpPr>
          <a:xfrm>
            <a:off x="6696220" y="5416224"/>
            <a:ext cx="936104" cy="923330"/>
            <a:chOff x="5989650" y="5229493"/>
            <a:chExt cx="936104" cy="923330"/>
          </a:xfrm>
        </p:grpSpPr>
        <p:sp>
          <p:nvSpPr>
            <p:cNvPr id="15" name="Rectangle 14"/>
            <p:cNvSpPr/>
            <p:nvPr/>
          </p:nvSpPr>
          <p:spPr>
            <a:xfrm>
              <a:off x="5989650" y="5229493"/>
              <a:ext cx="936104" cy="9233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89650" y="5229493"/>
              <a:ext cx="9361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Cheese</a:t>
              </a:r>
            </a:p>
            <a:p>
              <a:r>
                <a:rPr lang="en-AU" dirty="0"/>
                <a:t>Spread</a:t>
              </a:r>
            </a:p>
            <a:p>
              <a:r>
                <a:rPr lang="en-AU" dirty="0"/>
                <a:t>...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DC483C-1ECA-3F42-A373-689197EBC8B3}"/>
              </a:ext>
            </a:extLst>
          </p:cNvPr>
          <p:cNvGrpSpPr/>
          <p:nvPr/>
        </p:nvGrpSpPr>
        <p:grpSpPr>
          <a:xfrm>
            <a:off x="493592" y="2586746"/>
            <a:ext cx="1800200" cy="720080"/>
            <a:chOff x="493592" y="2586746"/>
            <a:chExt cx="1800200" cy="720080"/>
          </a:xfrm>
        </p:grpSpPr>
        <p:sp>
          <p:nvSpPr>
            <p:cNvPr id="7" name="Rectangle 6"/>
            <p:cNvSpPr/>
            <p:nvPr/>
          </p:nvSpPr>
          <p:spPr>
            <a:xfrm>
              <a:off x="493592" y="2586746"/>
              <a:ext cx="1800200" cy="7200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3592" y="2618103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Wholegrain slice</a:t>
              </a:r>
            </a:p>
            <a:p>
              <a:r>
                <a:rPr lang="en-AU" dirty="0"/>
                <a:t>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3B6114-23B1-5646-87D4-583FAFDE90EA}"/>
              </a:ext>
            </a:extLst>
          </p:cNvPr>
          <p:cNvGrpSpPr/>
          <p:nvPr/>
        </p:nvGrpSpPr>
        <p:grpSpPr>
          <a:xfrm>
            <a:off x="1609716" y="4871020"/>
            <a:ext cx="756084" cy="939551"/>
            <a:chOff x="1609716" y="4871020"/>
            <a:chExt cx="756084" cy="939551"/>
          </a:xfrm>
        </p:grpSpPr>
        <p:sp>
          <p:nvSpPr>
            <p:cNvPr id="9" name="Rectangle 8"/>
            <p:cNvSpPr/>
            <p:nvPr/>
          </p:nvSpPr>
          <p:spPr>
            <a:xfrm>
              <a:off x="1609716" y="4871020"/>
              <a:ext cx="756084" cy="93955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45720" y="4887241"/>
              <a:ext cx="7200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Tuna</a:t>
              </a:r>
            </a:p>
            <a:p>
              <a:r>
                <a:rPr lang="en-AU" dirty="0"/>
                <a:t>Egg</a:t>
              </a:r>
            </a:p>
            <a:p>
              <a:r>
                <a:rPr lang="en-AU" dirty="0"/>
                <a:t>...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2858AD8B-D576-0F44-B5C4-D5740DCDB08A}"/>
              </a:ext>
            </a:extLst>
          </p:cNvPr>
          <p:cNvSpPr>
            <a:spLocks noChangeAspect="1"/>
          </p:cNvSpPr>
          <p:nvPr/>
        </p:nvSpPr>
        <p:spPr>
          <a:xfrm>
            <a:off x="5591317" y="3852377"/>
            <a:ext cx="396000" cy="39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6D860C-BEF2-D743-9812-54AD5C61ADB1}"/>
              </a:ext>
            </a:extLst>
          </p:cNvPr>
          <p:cNvSpPr>
            <a:spLocks noChangeAspect="1"/>
          </p:cNvSpPr>
          <p:nvPr/>
        </p:nvSpPr>
        <p:spPr>
          <a:xfrm>
            <a:off x="4820756" y="5270211"/>
            <a:ext cx="396000" cy="39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2B2588-EEE6-1445-B87E-36AE6F28F52A}"/>
              </a:ext>
            </a:extLst>
          </p:cNvPr>
          <p:cNvSpPr>
            <a:spLocks noChangeAspect="1"/>
          </p:cNvSpPr>
          <p:nvPr/>
        </p:nvSpPr>
        <p:spPr>
          <a:xfrm>
            <a:off x="3146068" y="4592116"/>
            <a:ext cx="396000" cy="39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0C9C12F-CB8D-E748-8E1D-EB889B6054A8}"/>
              </a:ext>
            </a:extLst>
          </p:cNvPr>
          <p:cNvSpPr>
            <a:spLocks noChangeAspect="1"/>
          </p:cNvSpPr>
          <p:nvPr/>
        </p:nvSpPr>
        <p:spPr>
          <a:xfrm>
            <a:off x="2940585" y="3328394"/>
            <a:ext cx="396000" cy="39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842EE9-E8EB-1D4A-AB8C-608DB4400C89}"/>
              </a:ext>
            </a:extLst>
          </p:cNvPr>
          <p:cNvSpPr txBox="1"/>
          <p:nvPr/>
        </p:nvSpPr>
        <p:spPr>
          <a:xfrm>
            <a:off x="251520" y="6501002"/>
            <a:ext cx="63367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i="1" dirty="0"/>
              <a:t>Source: National Health and Medical Research Council</a:t>
            </a:r>
            <a:endParaRPr lang="en-AU" sz="1100" dirty="0"/>
          </a:p>
          <a:p>
            <a:endParaRPr lang="en-US" sz="11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0" y="9182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A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1729" name="Group 49"/>
          <p:cNvGrpSpPr>
            <a:grpSpLocks/>
          </p:cNvGrpSpPr>
          <p:nvPr/>
        </p:nvGrpSpPr>
        <p:grpSpPr bwMode="auto">
          <a:xfrm>
            <a:off x="2157129" y="2421458"/>
            <a:ext cx="432000" cy="432000"/>
            <a:chOff x="126" y="1527"/>
            <a:chExt cx="275" cy="206"/>
          </a:xfrm>
        </p:grpSpPr>
        <p:sp>
          <p:nvSpPr>
            <p:cNvPr id="71727" name="Rectangle 47"/>
            <p:cNvSpPr>
              <a:spLocks noChangeArrowheads="1"/>
            </p:cNvSpPr>
            <p:nvPr/>
          </p:nvSpPr>
          <p:spPr bwMode="auto">
            <a:xfrm>
              <a:off x="126" y="1527"/>
              <a:ext cx="275" cy="2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28" name="Rectangle 48"/>
            <p:cNvSpPr>
              <a:spLocks noChangeArrowheads="1"/>
            </p:cNvSpPr>
            <p:nvPr/>
          </p:nvSpPr>
          <p:spPr bwMode="auto">
            <a:xfrm>
              <a:off x="126" y="1527"/>
              <a:ext cx="275" cy="206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71731" name="Rectangle 51"/>
          <p:cNvSpPr>
            <a:spLocks noChangeArrowheads="1"/>
          </p:cNvSpPr>
          <p:nvPr/>
        </p:nvSpPr>
        <p:spPr bwMode="auto">
          <a:xfrm>
            <a:off x="3609024" y="2421458"/>
            <a:ext cx="436563" cy="432000"/>
          </a:xfrm>
          <a:prstGeom prst="rect">
            <a:avLst/>
          </a:prstGeom>
          <a:noFill/>
          <a:ln w="7938" cap="rnd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71735" name="Group 55"/>
          <p:cNvGrpSpPr>
            <a:grpSpLocks/>
          </p:cNvGrpSpPr>
          <p:nvPr/>
        </p:nvGrpSpPr>
        <p:grpSpPr bwMode="auto">
          <a:xfrm>
            <a:off x="5060919" y="2421458"/>
            <a:ext cx="432000" cy="432000"/>
            <a:chOff x="1441" y="1527"/>
            <a:chExt cx="274" cy="206"/>
          </a:xfrm>
        </p:grpSpPr>
        <p:sp>
          <p:nvSpPr>
            <p:cNvPr id="71733" name="Rectangle 53"/>
            <p:cNvSpPr>
              <a:spLocks noChangeArrowheads="1"/>
            </p:cNvSpPr>
            <p:nvPr/>
          </p:nvSpPr>
          <p:spPr bwMode="auto">
            <a:xfrm>
              <a:off x="1441" y="1527"/>
              <a:ext cx="274" cy="2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34" name="Rectangle 54"/>
            <p:cNvSpPr>
              <a:spLocks noChangeArrowheads="1"/>
            </p:cNvSpPr>
            <p:nvPr/>
          </p:nvSpPr>
          <p:spPr bwMode="auto">
            <a:xfrm>
              <a:off x="1441" y="1527"/>
              <a:ext cx="274" cy="206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71738" name="Group 58"/>
          <p:cNvGrpSpPr>
            <a:grpSpLocks/>
          </p:cNvGrpSpPr>
          <p:nvPr/>
        </p:nvGrpSpPr>
        <p:grpSpPr bwMode="auto">
          <a:xfrm>
            <a:off x="6511226" y="2421458"/>
            <a:ext cx="432000" cy="432000"/>
            <a:chOff x="2164" y="1527"/>
            <a:chExt cx="275" cy="206"/>
          </a:xfrm>
        </p:grpSpPr>
        <p:sp>
          <p:nvSpPr>
            <p:cNvPr id="71736" name="Rectangle 56"/>
            <p:cNvSpPr>
              <a:spLocks noChangeArrowheads="1"/>
            </p:cNvSpPr>
            <p:nvPr/>
          </p:nvSpPr>
          <p:spPr bwMode="auto">
            <a:xfrm>
              <a:off x="2164" y="1527"/>
              <a:ext cx="275" cy="2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37" name="Rectangle 57"/>
            <p:cNvSpPr>
              <a:spLocks noChangeArrowheads="1"/>
            </p:cNvSpPr>
            <p:nvPr/>
          </p:nvSpPr>
          <p:spPr bwMode="auto">
            <a:xfrm>
              <a:off x="2164" y="1527"/>
              <a:ext cx="275" cy="206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71741" name="Group 61"/>
          <p:cNvGrpSpPr>
            <a:grpSpLocks/>
          </p:cNvGrpSpPr>
          <p:nvPr/>
        </p:nvGrpSpPr>
        <p:grpSpPr bwMode="auto">
          <a:xfrm>
            <a:off x="2157129" y="4166958"/>
            <a:ext cx="432000" cy="432000"/>
            <a:chOff x="210" y="2514"/>
            <a:chExt cx="275" cy="205"/>
          </a:xfrm>
        </p:grpSpPr>
        <p:sp>
          <p:nvSpPr>
            <p:cNvPr id="71739" name="Rectangle 59"/>
            <p:cNvSpPr>
              <a:spLocks noChangeArrowheads="1"/>
            </p:cNvSpPr>
            <p:nvPr/>
          </p:nvSpPr>
          <p:spPr bwMode="auto">
            <a:xfrm>
              <a:off x="210" y="2514"/>
              <a:ext cx="275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40" name="Rectangle 60"/>
            <p:cNvSpPr>
              <a:spLocks noChangeArrowheads="1"/>
            </p:cNvSpPr>
            <p:nvPr/>
          </p:nvSpPr>
          <p:spPr bwMode="auto">
            <a:xfrm>
              <a:off x="210" y="2514"/>
              <a:ext cx="275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71744" name="Group 64"/>
          <p:cNvGrpSpPr>
            <a:grpSpLocks/>
          </p:cNvGrpSpPr>
          <p:nvPr/>
        </p:nvGrpSpPr>
        <p:grpSpPr bwMode="auto">
          <a:xfrm>
            <a:off x="3609024" y="4166958"/>
            <a:ext cx="434975" cy="432000"/>
            <a:chOff x="897" y="2514"/>
            <a:chExt cx="274" cy="205"/>
          </a:xfrm>
        </p:grpSpPr>
        <p:sp>
          <p:nvSpPr>
            <p:cNvPr id="71742" name="Rectangle 62"/>
            <p:cNvSpPr>
              <a:spLocks noChangeArrowheads="1"/>
            </p:cNvSpPr>
            <p:nvPr/>
          </p:nvSpPr>
          <p:spPr bwMode="auto">
            <a:xfrm>
              <a:off x="897" y="2514"/>
              <a:ext cx="274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43" name="Rectangle 63"/>
            <p:cNvSpPr>
              <a:spLocks noChangeArrowheads="1"/>
            </p:cNvSpPr>
            <p:nvPr/>
          </p:nvSpPr>
          <p:spPr bwMode="auto">
            <a:xfrm>
              <a:off x="897" y="2514"/>
              <a:ext cx="274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71747" name="Group 67"/>
          <p:cNvGrpSpPr>
            <a:grpSpLocks/>
          </p:cNvGrpSpPr>
          <p:nvPr/>
        </p:nvGrpSpPr>
        <p:grpSpPr bwMode="auto">
          <a:xfrm>
            <a:off x="5059331" y="4166958"/>
            <a:ext cx="432000" cy="432000"/>
            <a:chOff x="1525" y="2514"/>
            <a:chExt cx="275" cy="205"/>
          </a:xfrm>
        </p:grpSpPr>
        <p:sp>
          <p:nvSpPr>
            <p:cNvPr id="71745" name="Rectangle 65"/>
            <p:cNvSpPr>
              <a:spLocks noChangeArrowheads="1"/>
            </p:cNvSpPr>
            <p:nvPr/>
          </p:nvSpPr>
          <p:spPr bwMode="auto">
            <a:xfrm>
              <a:off x="1525" y="2514"/>
              <a:ext cx="275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46" name="Rectangle 66"/>
            <p:cNvSpPr>
              <a:spLocks noChangeArrowheads="1"/>
            </p:cNvSpPr>
            <p:nvPr/>
          </p:nvSpPr>
          <p:spPr bwMode="auto">
            <a:xfrm>
              <a:off x="1525" y="2514"/>
              <a:ext cx="275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71750" name="Group 70"/>
          <p:cNvGrpSpPr>
            <a:grpSpLocks/>
          </p:cNvGrpSpPr>
          <p:nvPr/>
        </p:nvGrpSpPr>
        <p:grpSpPr bwMode="auto">
          <a:xfrm>
            <a:off x="6511226" y="4166958"/>
            <a:ext cx="432000" cy="432000"/>
            <a:chOff x="2248" y="2514"/>
            <a:chExt cx="275" cy="205"/>
          </a:xfrm>
        </p:grpSpPr>
        <p:sp>
          <p:nvSpPr>
            <p:cNvPr id="71748" name="Rectangle 68"/>
            <p:cNvSpPr>
              <a:spLocks noChangeArrowheads="1"/>
            </p:cNvSpPr>
            <p:nvPr/>
          </p:nvSpPr>
          <p:spPr bwMode="auto">
            <a:xfrm>
              <a:off x="2248" y="2514"/>
              <a:ext cx="275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49" name="Rectangle 69"/>
            <p:cNvSpPr>
              <a:spLocks noChangeArrowheads="1"/>
            </p:cNvSpPr>
            <p:nvPr/>
          </p:nvSpPr>
          <p:spPr bwMode="auto">
            <a:xfrm>
              <a:off x="2248" y="2514"/>
              <a:ext cx="275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71753" name="Group 73"/>
          <p:cNvGrpSpPr>
            <a:grpSpLocks/>
          </p:cNvGrpSpPr>
          <p:nvPr/>
        </p:nvGrpSpPr>
        <p:grpSpPr bwMode="auto">
          <a:xfrm>
            <a:off x="2149585" y="5842349"/>
            <a:ext cx="432000" cy="432000"/>
            <a:chOff x="242" y="3500"/>
            <a:chExt cx="275" cy="205"/>
          </a:xfrm>
        </p:grpSpPr>
        <p:sp>
          <p:nvSpPr>
            <p:cNvPr id="71751" name="Rectangle 71"/>
            <p:cNvSpPr>
              <a:spLocks noChangeArrowheads="1"/>
            </p:cNvSpPr>
            <p:nvPr/>
          </p:nvSpPr>
          <p:spPr bwMode="auto">
            <a:xfrm>
              <a:off x="242" y="3500"/>
              <a:ext cx="275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52" name="Rectangle 72"/>
            <p:cNvSpPr>
              <a:spLocks noChangeArrowheads="1"/>
            </p:cNvSpPr>
            <p:nvPr/>
          </p:nvSpPr>
          <p:spPr bwMode="auto">
            <a:xfrm>
              <a:off x="242" y="3500"/>
              <a:ext cx="275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71756" name="Group 76"/>
          <p:cNvGrpSpPr>
            <a:grpSpLocks/>
          </p:cNvGrpSpPr>
          <p:nvPr/>
        </p:nvGrpSpPr>
        <p:grpSpPr bwMode="auto">
          <a:xfrm>
            <a:off x="3601745" y="5842349"/>
            <a:ext cx="434975" cy="432000"/>
            <a:chOff x="929" y="3500"/>
            <a:chExt cx="274" cy="205"/>
          </a:xfrm>
        </p:grpSpPr>
        <p:sp>
          <p:nvSpPr>
            <p:cNvPr id="71754" name="Rectangle 74"/>
            <p:cNvSpPr>
              <a:spLocks noChangeArrowheads="1"/>
            </p:cNvSpPr>
            <p:nvPr/>
          </p:nvSpPr>
          <p:spPr bwMode="auto">
            <a:xfrm>
              <a:off x="929" y="3500"/>
              <a:ext cx="274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55" name="Rectangle 75"/>
            <p:cNvSpPr>
              <a:spLocks noChangeArrowheads="1"/>
            </p:cNvSpPr>
            <p:nvPr/>
          </p:nvSpPr>
          <p:spPr bwMode="auto">
            <a:xfrm>
              <a:off x="929" y="3500"/>
              <a:ext cx="274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71759" name="Group 79"/>
          <p:cNvGrpSpPr>
            <a:grpSpLocks/>
          </p:cNvGrpSpPr>
          <p:nvPr/>
        </p:nvGrpSpPr>
        <p:grpSpPr bwMode="auto">
          <a:xfrm>
            <a:off x="5052317" y="5842349"/>
            <a:ext cx="432000" cy="432000"/>
            <a:chOff x="1715" y="3500"/>
            <a:chExt cx="275" cy="205"/>
          </a:xfrm>
        </p:grpSpPr>
        <p:sp>
          <p:nvSpPr>
            <p:cNvPr id="71757" name="Rectangle 77"/>
            <p:cNvSpPr>
              <a:spLocks noChangeArrowheads="1"/>
            </p:cNvSpPr>
            <p:nvPr/>
          </p:nvSpPr>
          <p:spPr bwMode="auto">
            <a:xfrm>
              <a:off x="1715" y="3500"/>
              <a:ext cx="275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58" name="Rectangle 78"/>
            <p:cNvSpPr>
              <a:spLocks noChangeArrowheads="1"/>
            </p:cNvSpPr>
            <p:nvPr/>
          </p:nvSpPr>
          <p:spPr bwMode="auto">
            <a:xfrm>
              <a:off x="1715" y="3500"/>
              <a:ext cx="275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71762" name="Group 82"/>
          <p:cNvGrpSpPr>
            <a:grpSpLocks/>
          </p:cNvGrpSpPr>
          <p:nvPr/>
        </p:nvGrpSpPr>
        <p:grpSpPr bwMode="auto">
          <a:xfrm>
            <a:off x="6504476" y="5842349"/>
            <a:ext cx="432000" cy="432000"/>
            <a:chOff x="2555" y="3500"/>
            <a:chExt cx="274" cy="205"/>
          </a:xfrm>
        </p:grpSpPr>
        <p:sp>
          <p:nvSpPr>
            <p:cNvPr id="71760" name="Rectangle 80"/>
            <p:cNvSpPr>
              <a:spLocks noChangeArrowheads="1"/>
            </p:cNvSpPr>
            <p:nvPr/>
          </p:nvSpPr>
          <p:spPr bwMode="auto">
            <a:xfrm>
              <a:off x="2555" y="3500"/>
              <a:ext cx="274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61" name="Rectangle 81"/>
            <p:cNvSpPr>
              <a:spLocks noChangeArrowheads="1"/>
            </p:cNvSpPr>
            <p:nvPr/>
          </p:nvSpPr>
          <p:spPr bwMode="auto">
            <a:xfrm>
              <a:off x="2555" y="3500"/>
              <a:ext cx="274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441" y="1360835"/>
            <a:ext cx="1152129" cy="936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976" y="1360835"/>
            <a:ext cx="1067070" cy="960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424" y="4603625"/>
            <a:ext cx="1510106" cy="1105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39907">
            <a:off x="3171991" y="3203673"/>
            <a:ext cx="1414395" cy="786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7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6045" y="1302105"/>
            <a:ext cx="1182720" cy="1008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172" y="3102211"/>
            <a:ext cx="974223" cy="955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7322" y="3063130"/>
            <a:ext cx="861072" cy="1033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432" y="1245452"/>
            <a:ext cx="1298561" cy="107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70194">
            <a:off x="5942446" y="2711447"/>
            <a:ext cx="1486131" cy="19434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9984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1630" y="4780383"/>
            <a:ext cx="1471964" cy="930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2791" y="4849967"/>
            <a:ext cx="1051785" cy="86055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t="21651" r="12924" b="29000"/>
          <a:stretch/>
        </p:blipFill>
        <p:spPr>
          <a:xfrm>
            <a:off x="6181486" y="4812497"/>
            <a:ext cx="1008051" cy="877379"/>
          </a:xfrm>
          <a:prstGeom prst="rect">
            <a:avLst/>
          </a:prstGeom>
        </p:spPr>
      </p:pic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720000" y="360000"/>
            <a:ext cx="59204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3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Can I be eaten on a sandwich?</a:t>
            </a:r>
            <a:endParaRPr kumimoji="0" lang="en-AU" sz="9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0" y="9182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A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7" name="Picture 3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91680" y="1817974"/>
            <a:ext cx="939800" cy="77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8" name="Picture 3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504" y="1946549"/>
            <a:ext cx="985838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6" name="Picture 4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7516" y="3820691"/>
            <a:ext cx="10525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201" y="3785292"/>
            <a:ext cx="903395" cy="1064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095" y="3665463"/>
            <a:ext cx="963251" cy="1146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727" y="3501028"/>
            <a:ext cx="1390256" cy="158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1335" y="1196752"/>
            <a:ext cx="1444877" cy="1889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159897" y="3789843"/>
            <a:ext cx="847765" cy="981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102579">
            <a:off x="3974240" y="1475923"/>
            <a:ext cx="1524132" cy="1359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3804" y="1747636"/>
            <a:ext cx="972422" cy="997614"/>
          </a:xfrm>
          <a:prstGeom prst="rect">
            <a:avLst/>
          </a:prstGeom>
        </p:spPr>
      </p:pic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720000" y="360000"/>
            <a:ext cx="59204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3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Can I be eaten on a sandwich?</a:t>
            </a:r>
            <a:endParaRPr kumimoji="0" lang="en-AU" sz="9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85"/>
          <p:cNvGrpSpPr>
            <a:grpSpLocks/>
          </p:cNvGrpSpPr>
          <p:nvPr/>
        </p:nvGrpSpPr>
        <p:grpSpPr bwMode="auto">
          <a:xfrm>
            <a:off x="1878681" y="2960376"/>
            <a:ext cx="434975" cy="432000"/>
            <a:chOff x="158" y="4428"/>
            <a:chExt cx="274" cy="205"/>
          </a:xfrm>
        </p:grpSpPr>
        <p:sp>
          <p:nvSpPr>
            <p:cNvPr id="71763" name="Rectangle 83"/>
            <p:cNvSpPr>
              <a:spLocks noChangeArrowheads="1"/>
            </p:cNvSpPr>
            <p:nvPr/>
          </p:nvSpPr>
          <p:spPr bwMode="auto">
            <a:xfrm>
              <a:off x="158" y="4428"/>
              <a:ext cx="274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64" name="Rectangle 84"/>
            <p:cNvSpPr>
              <a:spLocks noChangeArrowheads="1"/>
            </p:cNvSpPr>
            <p:nvPr/>
          </p:nvSpPr>
          <p:spPr bwMode="auto">
            <a:xfrm>
              <a:off x="158" y="4428"/>
              <a:ext cx="274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6" name="Group 88"/>
          <p:cNvGrpSpPr>
            <a:grpSpLocks/>
          </p:cNvGrpSpPr>
          <p:nvPr/>
        </p:nvGrpSpPr>
        <p:grpSpPr bwMode="auto">
          <a:xfrm>
            <a:off x="3122884" y="2960376"/>
            <a:ext cx="436563" cy="432000"/>
            <a:chOff x="844" y="4428"/>
            <a:chExt cx="275" cy="205"/>
          </a:xfrm>
        </p:grpSpPr>
        <p:sp>
          <p:nvSpPr>
            <p:cNvPr id="71766" name="Rectangle 86"/>
            <p:cNvSpPr>
              <a:spLocks noChangeArrowheads="1"/>
            </p:cNvSpPr>
            <p:nvPr/>
          </p:nvSpPr>
          <p:spPr bwMode="auto">
            <a:xfrm>
              <a:off x="844" y="4428"/>
              <a:ext cx="275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67" name="Rectangle 87"/>
            <p:cNvSpPr>
              <a:spLocks noChangeArrowheads="1"/>
            </p:cNvSpPr>
            <p:nvPr/>
          </p:nvSpPr>
          <p:spPr bwMode="auto">
            <a:xfrm>
              <a:off x="844" y="4428"/>
              <a:ext cx="275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7" name="Group 91"/>
          <p:cNvGrpSpPr>
            <a:grpSpLocks/>
          </p:cNvGrpSpPr>
          <p:nvPr/>
        </p:nvGrpSpPr>
        <p:grpSpPr bwMode="auto">
          <a:xfrm>
            <a:off x="4368675" y="2960376"/>
            <a:ext cx="434975" cy="432000"/>
            <a:chOff x="1399" y="4428"/>
            <a:chExt cx="274" cy="205"/>
          </a:xfrm>
        </p:grpSpPr>
        <p:sp>
          <p:nvSpPr>
            <p:cNvPr id="71769" name="Rectangle 89"/>
            <p:cNvSpPr>
              <a:spLocks noChangeArrowheads="1"/>
            </p:cNvSpPr>
            <p:nvPr/>
          </p:nvSpPr>
          <p:spPr bwMode="auto">
            <a:xfrm>
              <a:off x="1399" y="4428"/>
              <a:ext cx="274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70" name="Rectangle 90"/>
            <p:cNvSpPr>
              <a:spLocks noChangeArrowheads="1"/>
            </p:cNvSpPr>
            <p:nvPr/>
          </p:nvSpPr>
          <p:spPr bwMode="auto">
            <a:xfrm>
              <a:off x="1399" y="4428"/>
              <a:ext cx="274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8" name="Group 94"/>
          <p:cNvGrpSpPr>
            <a:grpSpLocks/>
          </p:cNvGrpSpPr>
          <p:nvPr/>
        </p:nvGrpSpPr>
        <p:grpSpPr bwMode="auto">
          <a:xfrm>
            <a:off x="6857081" y="2960376"/>
            <a:ext cx="434975" cy="432000"/>
            <a:chOff x="2745" y="4428"/>
            <a:chExt cx="274" cy="205"/>
          </a:xfrm>
        </p:grpSpPr>
        <p:sp>
          <p:nvSpPr>
            <p:cNvPr id="71772" name="Rectangle 92"/>
            <p:cNvSpPr>
              <a:spLocks noChangeArrowheads="1"/>
            </p:cNvSpPr>
            <p:nvPr/>
          </p:nvSpPr>
          <p:spPr bwMode="auto">
            <a:xfrm>
              <a:off x="2745" y="4428"/>
              <a:ext cx="274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73" name="Rectangle 93"/>
            <p:cNvSpPr>
              <a:spLocks noChangeArrowheads="1"/>
            </p:cNvSpPr>
            <p:nvPr/>
          </p:nvSpPr>
          <p:spPr bwMode="auto">
            <a:xfrm>
              <a:off x="2745" y="4428"/>
              <a:ext cx="274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9" name="Group 97"/>
          <p:cNvGrpSpPr>
            <a:grpSpLocks/>
          </p:cNvGrpSpPr>
          <p:nvPr/>
        </p:nvGrpSpPr>
        <p:grpSpPr bwMode="auto">
          <a:xfrm>
            <a:off x="5612878" y="2960376"/>
            <a:ext cx="434975" cy="432000"/>
            <a:chOff x="2043" y="4428"/>
            <a:chExt cx="274" cy="205"/>
          </a:xfrm>
        </p:grpSpPr>
        <p:sp>
          <p:nvSpPr>
            <p:cNvPr id="71775" name="Rectangle 95"/>
            <p:cNvSpPr>
              <a:spLocks noChangeArrowheads="1"/>
            </p:cNvSpPr>
            <p:nvPr/>
          </p:nvSpPr>
          <p:spPr bwMode="auto">
            <a:xfrm>
              <a:off x="2043" y="4428"/>
              <a:ext cx="274" cy="2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76" name="Rectangle 96"/>
            <p:cNvSpPr>
              <a:spLocks noChangeArrowheads="1"/>
            </p:cNvSpPr>
            <p:nvPr/>
          </p:nvSpPr>
          <p:spPr bwMode="auto">
            <a:xfrm>
              <a:off x="2043" y="4428"/>
              <a:ext cx="274" cy="205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0" name="Group 100"/>
          <p:cNvGrpSpPr>
            <a:grpSpLocks/>
          </p:cNvGrpSpPr>
          <p:nvPr/>
        </p:nvGrpSpPr>
        <p:grpSpPr bwMode="auto">
          <a:xfrm>
            <a:off x="1877093" y="5085232"/>
            <a:ext cx="436563" cy="432000"/>
            <a:chOff x="147" y="5577"/>
            <a:chExt cx="275" cy="206"/>
          </a:xfrm>
        </p:grpSpPr>
        <p:sp>
          <p:nvSpPr>
            <p:cNvPr id="71778" name="Rectangle 98"/>
            <p:cNvSpPr>
              <a:spLocks noChangeArrowheads="1"/>
            </p:cNvSpPr>
            <p:nvPr/>
          </p:nvSpPr>
          <p:spPr bwMode="auto">
            <a:xfrm>
              <a:off x="147" y="5577"/>
              <a:ext cx="275" cy="2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79" name="Rectangle 99"/>
            <p:cNvSpPr>
              <a:spLocks noChangeArrowheads="1"/>
            </p:cNvSpPr>
            <p:nvPr/>
          </p:nvSpPr>
          <p:spPr bwMode="auto">
            <a:xfrm>
              <a:off x="147" y="5577"/>
              <a:ext cx="275" cy="206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1" name="Group 103"/>
          <p:cNvGrpSpPr>
            <a:grpSpLocks/>
          </p:cNvGrpSpPr>
          <p:nvPr/>
        </p:nvGrpSpPr>
        <p:grpSpPr bwMode="auto">
          <a:xfrm>
            <a:off x="3122090" y="5085232"/>
            <a:ext cx="434975" cy="432000"/>
            <a:chOff x="834" y="5577"/>
            <a:chExt cx="274" cy="206"/>
          </a:xfrm>
        </p:grpSpPr>
        <p:sp>
          <p:nvSpPr>
            <p:cNvPr id="71781" name="Rectangle 101"/>
            <p:cNvSpPr>
              <a:spLocks noChangeArrowheads="1"/>
            </p:cNvSpPr>
            <p:nvPr/>
          </p:nvSpPr>
          <p:spPr bwMode="auto">
            <a:xfrm>
              <a:off x="834" y="5577"/>
              <a:ext cx="274" cy="2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82" name="Rectangle 102"/>
            <p:cNvSpPr>
              <a:spLocks noChangeArrowheads="1"/>
            </p:cNvSpPr>
            <p:nvPr/>
          </p:nvSpPr>
          <p:spPr bwMode="auto">
            <a:xfrm>
              <a:off x="834" y="5577"/>
              <a:ext cx="274" cy="206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2" name="Group 106"/>
          <p:cNvGrpSpPr>
            <a:grpSpLocks/>
          </p:cNvGrpSpPr>
          <p:nvPr/>
        </p:nvGrpSpPr>
        <p:grpSpPr bwMode="auto">
          <a:xfrm>
            <a:off x="4365499" y="5085232"/>
            <a:ext cx="436563" cy="432000"/>
            <a:chOff x="1388" y="5577"/>
            <a:chExt cx="275" cy="206"/>
          </a:xfrm>
        </p:grpSpPr>
        <p:sp>
          <p:nvSpPr>
            <p:cNvPr id="71784" name="Rectangle 104"/>
            <p:cNvSpPr>
              <a:spLocks noChangeArrowheads="1"/>
            </p:cNvSpPr>
            <p:nvPr/>
          </p:nvSpPr>
          <p:spPr bwMode="auto">
            <a:xfrm>
              <a:off x="1388" y="5577"/>
              <a:ext cx="275" cy="2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85" name="Rectangle 105"/>
            <p:cNvSpPr>
              <a:spLocks noChangeArrowheads="1"/>
            </p:cNvSpPr>
            <p:nvPr/>
          </p:nvSpPr>
          <p:spPr bwMode="auto">
            <a:xfrm>
              <a:off x="1388" y="5577"/>
              <a:ext cx="275" cy="206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3" name="Group 109"/>
          <p:cNvGrpSpPr>
            <a:grpSpLocks/>
          </p:cNvGrpSpPr>
          <p:nvPr/>
        </p:nvGrpSpPr>
        <p:grpSpPr bwMode="auto">
          <a:xfrm>
            <a:off x="6855493" y="5085232"/>
            <a:ext cx="436563" cy="432000"/>
            <a:chOff x="2734" y="5577"/>
            <a:chExt cx="275" cy="206"/>
          </a:xfrm>
        </p:grpSpPr>
        <p:sp>
          <p:nvSpPr>
            <p:cNvPr id="71787" name="Rectangle 107"/>
            <p:cNvSpPr>
              <a:spLocks noChangeArrowheads="1"/>
            </p:cNvSpPr>
            <p:nvPr/>
          </p:nvSpPr>
          <p:spPr bwMode="auto">
            <a:xfrm>
              <a:off x="2734" y="5577"/>
              <a:ext cx="275" cy="2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88" name="Rectangle 108"/>
            <p:cNvSpPr>
              <a:spLocks noChangeArrowheads="1"/>
            </p:cNvSpPr>
            <p:nvPr/>
          </p:nvSpPr>
          <p:spPr bwMode="auto">
            <a:xfrm>
              <a:off x="2734" y="5577"/>
              <a:ext cx="275" cy="206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24" name="Group 112"/>
          <p:cNvGrpSpPr>
            <a:grpSpLocks/>
          </p:cNvGrpSpPr>
          <p:nvPr/>
        </p:nvGrpSpPr>
        <p:grpSpPr bwMode="auto">
          <a:xfrm>
            <a:off x="5610496" y="5085232"/>
            <a:ext cx="436563" cy="432000"/>
            <a:chOff x="2032" y="5577"/>
            <a:chExt cx="275" cy="206"/>
          </a:xfrm>
        </p:grpSpPr>
        <p:sp>
          <p:nvSpPr>
            <p:cNvPr id="71790" name="Rectangle 110"/>
            <p:cNvSpPr>
              <a:spLocks noChangeArrowheads="1"/>
            </p:cNvSpPr>
            <p:nvPr/>
          </p:nvSpPr>
          <p:spPr bwMode="auto">
            <a:xfrm>
              <a:off x="2032" y="5577"/>
              <a:ext cx="275" cy="2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791" name="Rectangle 111"/>
            <p:cNvSpPr>
              <a:spLocks noChangeArrowheads="1"/>
            </p:cNvSpPr>
            <p:nvPr/>
          </p:nvSpPr>
          <p:spPr bwMode="auto">
            <a:xfrm>
              <a:off x="2032" y="5577"/>
              <a:ext cx="275" cy="206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45" t="653" r="1071" b="826"/>
          <a:stretch/>
        </p:blipFill>
        <p:spPr>
          <a:xfrm>
            <a:off x="0" y="1383029"/>
            <a:ext cx="9144000" cy="5474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000" y="360000"/>
            <a:ext cx="5976664" cy="60016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AU" sz="3300" b="1" dirty="0">
                <a:solidFill>
                  <a:schemeClr val="accent1"/>
                </a:solidFill>
                <a:latin typeface="+mj-lt"/>
              </a:rPr>
              <a:t>The five senses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720000" y="360000"/>
            <a:ext cx="471411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33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Classroom</a:t>
            </a:r>
            <a:r>
              <a:rPr kumimoji="0" lang="en-AU" sz="3300" b="1" i="0" u="none" strike="noStrike" cap="none" normalizeH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record: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3300" b="1" i="0" u="none" strike="noStrike" cap="none" normalizeH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Liking of vegetables Day 1</a:t>
            </a:r>
            <a:endParaRPr kumimoji="0" lang="en-AU" sz="33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794652"/>
              </p:ext>
            </p:extLst>
          </p:nvPr>
        </p:nvGraphicFramePr>
        <p:xfrm>
          <a:off x="1631950" y="1800000"/>
          <a:ext cx="5880100" cy="448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9" name="Document" r:id="rId3" imgW="5880100" imgH="4483100" progId="Word.Document.12">
                  <p:embed/>
                </p:oleObj>
              </mc:Choice>
              <mc:Fallback>
                <p:oleObj name="Document" r:id="rId3" imgW="5880100" imgH="44831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1800000"/>
                        <a:ext cx="5880100" cy="448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640941" y="2690337"/>
            <a:ext cx="58621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Lesson 2: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From seed to vegetable</a:t>
            </a:r>
            <a:endParaRPr kumimoji="0" lang="en-AU" sz="45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743200" y="4343400"/>
            <a:ext cx="4114800" cy="2286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23" name="Rectangle 22"/>
          <p:cNvSpPr/>
          <p:nvPr/>
        </p:nvSpPr>
        <p:spPr>
          <a:xfrm>
            <a:off x="2743200" y="1295400"/>
            <a:ext cx="4114800" cy="3048000"/>
          </a:xfrm>
          <a:prstGeom prst="rect">
            <a:avLst/>
          </a:prstGeom>
          <a:solidFill>
            <a:srgbClr val="29C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00" y="360000"/>
            <a:ext cx="7886700" cy="758175"/>
          </a:xfrm>
        </p:spPr>
        <p:txBody>
          <a:bodyPr anchor="t" anchorCtr="0">
            <a:normAutofit/>
          </a:bodyPr>
          <a:lstStyle/>
          <a:p>
            <a:r>
              <a:rPr lang="en-AU" b="1" dirty="0">
                <a:solidFill>
                  <a:schemeClr val="accent1"/>
                </a:solidFill>
                <a:latin typeface="+mn-lt"/>
              </a:rPr>
              <a:t>What</a:t>
            </a:r>
            <a:r>
              <a:rPr lang="en-AU" sz="3200" b="1" dirty="0">
                <a:solidFill>
                  <a:schemeClr val="accent1"/>
                </a:solidFill>
                <a:latin typeface="+mn-lt"/>
              </a:rPr>
              <a:t> does a plant need to grow?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5867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Nutrients</a:t>
            </a:r>
          </a:p>
        </p:txBody>
      </p:sp>
      <p:sp>
        <p:nvSpPr>
          <p:cNvPr id="9" name="Trapezoid 8"/>
          <p:cNvSpPr/>
          <p:nvPr/>
        </p:nvSpPr>
        <p:spPr>
          <a:xfrm>
            <a:off x="3733800" y="45720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rapezoid 9"/>
          <p:cNvSpPr/>
          <p:nvPr/>
        </p:nvSpPr>
        <p:spPr>
          <a:xfrm>
            <a:off x="5181600" y="45720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rapezoid 10"/>
          <p:cNvSpPr/>
          <p:nvPr/>
        </p:nvSpPr>
        <p:spPr>
          <a:xfrm>
            <a:off x="3657600" y="50292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rapezoid 11"/>
          <p:cNvSpPr/>
          <p:nvPr/>
        </p:nvSpPr>
        <p:spPr>
          <a:xfrm>
            <a:off x="5791200" y="44958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rapezoid 12"/>
          <p:cNvSpPr/>
          <p:nvPr/>
        </p:nvSpPr>
        <p:spPr>
          <a:xfrm>
            <a:off x="3200400" y="47244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rapezoid 13"/>
          <p:cNvSpPr/>
          <p:nvPr/>
        </p:nvSpPr>
        <p:spPr>
          <a:xfrm>
            <a:off x="4191000" y="46482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rapezoid 14"/>
          <p:cNvSpPr/>
          <p:nvPr/>
        </p:nvSpPr>
        <p:spPr>
          <a:xfrm>
            <a:off x="4953000" y="51816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rapezoid 15"/>
          <p:cNvSpPr/>
          <p:nvPr/>
        </p:nvSpPr>
        <p:spPr>
          <a:xfrm>
            <a:off x="3124200" y="52578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rapezoid 16"/>
          <p:cNvSpPr/>
          <p:nvPr/>
        </p:nvSpPr>
        <p:spPr>
          <a:xfrm>
            <a:off x="6248400" y="48006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rapezoid 17"/>
          <p:cNvSpPr/>
          <p:nvPr/>
        </p:nvSpPr>
        <p:spPr>
          <a:xfrm>
            <a:off x="3810000" y="53340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rapezoid 18"/>
          <p:cNvSpPr/>
          <p:nvPr/>
        </p:nvSpPr>
        <p:spPr>
          <a:xfrm>
            <a:off x="5867400" y="51816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Box 19"/>
          <p:cNvSpPr txBox="1"/>
          <p:nvPr/>
        </p:nvSpPr>
        <p:spPr>
          <a:xfrm>
            <a:off x="3429000" y="1371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FF00"/>
                </a:solidFill>
              </a:rPr>
              <a:t>Sunlight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1800" y="19050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accent2">
                    <a:lumMod val="10000"/>
                    <a:lumOff val="90000"/>
                  </a:schemeClr>
                </a:solidFill>
              </a:rPr>
              <a:t>Air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57800" y="3124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accent2"/>
                </a:solidFill>
              </a:rPr>
              <a:t>Water</a:t>
            </a:r>
          </a:p>
        </p:txBody>
      </p:sp>
      <p:sp>
        <p:nvSpPr>
          <p:cNvPr id="25" name="Oval 24"/>
          <p:cNvSpPr/>
          <p:nvPr/>
        </p:nvSpPr>
        <p:spPr>
          <a:xfrm>
            <a:off x="5486400" y="1524000"/>
            <a:ext cx="914400" cy="91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/>
        </p:nvSpPr>
        <p:spPr>
          <a:xfrm>
            <a:off x="4092584" y="4397829"/>
            <a:ext cx="540376" cy="1079862"/>
          </a:xfrm>
          <a:custGeom>
            <a:avLst/>
            <a:gdLst>
              <a:gd name="connsiteX0" fmla="*/ 540376 w 540376"/>
              <a:gd name="connsiteY0" fmla="*/ 0 h 1079862"/>
              <a:gd name="connsiteX1" fmla="*/ 531667 w 540376"/>
              <a:gd name="connsiteY1" fmla="*/ 348342 h 1079862"/>
              <a:gd name="connsiteX2" fmla="*/ 514250 w 540376"/>
              <a:gd name="connsiteY2" fmla="*/ 400594 h 1079862"/>
              <a:gd name="connsiteX3" fmla="*/ 444582 w 540376"/>
              <a:gd name="connsiteY3" fmla="*/ 426720 h 1079862"/>
              <a:gd name="connsiteX4" fmla="*/ 418456 w 540376"/>
              <a:gd name="connsiteY4" fmla="*/ 444137 h 1079862"/>
              <a:gd name="connsiteX5" fmla="*/ 305245 w 540376"/>
              <a:gd name="connsiteY5" fmla="*/ 461554 h 1079862"/>
              <a:gd name="connsiteX6" fmla="*/ 279119 w 540376"/>
              <a:gd name="connsiteY6" fmla="*/ 478971 h 1079862"/>
              <a:gd name="connsiteX7" fmla="*/ 261702 w 540376"/>
              <a:gd name="connsiteY7" fmla="*/ 531222 h 1079862"/>
              <a:gd name="connsiteX8" fmla="*/ 244285 w 540376"/>
              <a:gd name="connsiteY8" fmla="*/ 574765 h 1079862"/>
              <a:gd name="connsiteX9" fmla="*/ 235576 w 540376"/>
              <a:gd name="connsiteY9" fmla="*/ 853440 h 1079862"/>
              <a:gd name="connsiteX10" fmla="*/ 200742 w 540376"/>
              <a:gd name="connsiteY10" fmla="*/ 905691 h 1079862"/>
              <a:gd name="connsiteX11" fmla="*/ 174616 w 540376"/>
              <a:gd name="connsiteY11" fmla="*/ 923108 h 1079862"/>
              <a:gd name="connsiteX12" fmla="*/ 17862 w 540376"/>
              <a:gd name="connsiteY12" fmla="*/ 931817 h 1079862"/>
              <a:gd name="connsiteX13" fmla="*/ 9153 w 540376"/>
              <a:gd name="connsiteY13" fmla="*/ 1079862 h 107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0376" h="1079862">
                <a:moveTo>
                  <a:pt x="540376" y="0"/>
                </a:moveTo>
                <a:cubicBezTo>
                  <a:pt x="537473" y="116114"/>
                  <a:pt x="539226" y="232438"/>
                  <a:pt x="531667" y="348342"/>
                </a:cubicBezTo>
                <a:cubicBezTo>
                  <a:pt x="530472" y="366663"/>
                  <a:pt x="530671" y="392383"/>
                  <a:pt x="514250" y="400594"/>
                </a:cubicBezTo>
                <a:cubicBezTo>
                  <a:pt x="468711" y="423364"/>
                  <a:pt x="492010" y="414862"/>
                  <a:pt x="444582" y="426720"/>
                </a:cubicBezTo>
                <a:cubicBezTo>
                  <a:pt x="435873" y="432526"/>
                  <a:pt x="427818" y="439456"/>
                  <a:pt x="418456" y="444137"/>
                </a:cubicBezTo>
                <a:cubicBezTo>
                  <a:pt x="387074" y="459828"/>
                  <a:pt x="330213" y="459057"/>
                  <a:pt x="305245" y="461554"/>
                </a:cubicBezTo>
                <a:cubicBezTo>
                  <a:pt x="296536" y="467360"/>
                  <a:pt x="284666" y="470095"/>
                  <a:pt x="279119" y="478971"/>
                </a:cubicBezTo>
                <a:cubicBezTo>
                  <a:pt x="269389" y="494539"/>
                  <a:pt x="268520" y="514176"/>
                  <a:pt x="261702" y="531222"/>
                </a:cubicBezTo>
                <a:lnTo>
                  <a:pt x="244285" y="574765"/>
                </a:lnTo>
                <a:cubicBezTo>
                  <a:pt x="241382" y="667657"/>
                  <a:pt x="240878" y="760654"/>
                  <a:pt x="235576" y="853440"/>
                </a:cubicBezTo>
                <a:cubicBezTo>
                  <a:pt x="234181" y="877856"/>
                  <a:pt x="218320" y="891043"/>
                  <a:pt x="200742" y="905691"/>
                </a:cubicBezTo>
                <a:cubicBezTo>
                  <a:pt x="192701" y="912392"/>
                  <a:pt x="184977" y="921628"/>
                  <a:pt x="174616" y="923108"/>
                </a:cubicBezTo>
                <a:cubicBezTo>
                  <a:pt x="122810" y="930509"/>
                  <a:pt x="70113" y="928914"/>
                  <a:pt x="17862" y="931817"/>
                </a:cubicBezTo>
                <a:cubicBezTo>
                  <a:pt x="0" y="1003261"/>
                  <a:pt x="9153" y="954682"/>
                  <a:pt x="9153" y="1079862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28" name="Freeform 27"/>
          <p:cNvSpPr/>
          <p:nvPr/>
        </p:nvSpPr>
        <p:spPr>
          <a:xfrm>
            <a:off x="4624251" y="4343401"/>
            <a:ext cx="253088" cy="1717766"/>
          </a:xfrm>
          <a:custGeom>
            <a:avLst/>
            <a:gdLst>
              <a:gd name="connsiteX0" fmla="*/ 0 w 253088"/>
              <a:gd name="connsiteY0" fmla="*/ 0 h 1602377"/>
              <a:gd name="connsiteX1" fmla="*/ 8709 w 253088"/>
              <a:gd name="connsiteY1" fmla="*/ 705394 h 1602377"/>
              <a:gd name="connsiteX2" fmla="*/ 26126 w 253088"/>
              <a:gd name="connsiteY2" fmla="*/ 766354 h 1602377"/>
              <a:gd name="connsiteX3" fmla="*/ 43543 w 253088"/>
              <a:gd name="connsiteY3" fmla="*/ 792480 h 1602377"/>
              <a:gd name="connsiteX4" fmla="*/ 69669 w 253088"/>
              <a:gd name="connsiteY4" fmla="*/ 836022 h 1602377"/>
              <a:gd name="connsiteX5" fmla="*/ 121920 w 253088"/>
              <a:gd name="connsiteY5" fmla="*/ 888274 h 1602377"/>
              <a:gd name="connsiteX6" fmla="*/ 139338 w 253088"/>
              <a:gd name="connsiteY6" fmla="*/ 905691 h 1602377"/>
              <a:gd name="connsiteX7" fmla="*/ 165463 w 253088"/>
              <a:gd name="connsiteY7" fmla="*/ 914400 h 1602377"/>
              <a:gd name="connsiteX8" fmla="*/ 182880 w 253088"/>
              <a:gd name="connsiteY8" fmla="*/ 940525 h 1602377"/>
              <a:gd name="connsiteX9" fmla="*/ 200298 w 253088"/>
              <a:gd name="connsiteY9" fmla="*/ 1001485 h 1602377"/>
              <a:gd name="connsiteX10" fmla="*/ 217715 w 253088"/>
              <a:gd name="connsiteY10" fmla="*/ 1027611 h 1602377"/>
              <a:gd name="connsiteX11" fmla="*/ 252549 w 253088"/>
              <a:gd name="connsiteY11" fmla="*/ 1097280 h 1602377"/>
              <a:gd name="connsiteX12" fmla="*/ 226423 w 253088"/>
              <a:gd name="connsiteY12" fmla="*/ 1271451 h 1602377"/>
              <a:gd name="connsiteX13" fmla="*/ 209006 w 253088"/>
              <a:gd name="connsiteY13" fmla="*/ 1297577 h 1602377"/>
              <a:gd name="connsiteX14" fmla="*/ 182880 w 253088"/>
              <a:gd name="connsiteY14" fmla="*/ 1341120 h 1602377"/>
              <a:gd name="connsiteX15" fmla="*/ 139338 w 253088"/>
              <a:gd name="connsiteY15" fmla="*/ 1384662 h 1602377"/>
              <a:gd name="connsiteX16" fmla="*/ 121920 w 253088"/>
              <a:gd name="connsiteY16" fmla="*/ 1436914 h 1602377"/>
              <a:gd name="connsiteX17" fmla="*/ 113212 w 253088"/>
              <a:gd name="connsiteY17" fmla="*/ 1463040 h 1602377"/>
              <a:gd name="connsiteX18" fmla="*/ 156755 w 253088"/>
              <a:gd name="connsiteY18" fmla="*/ 1602377 h 1602377"/>
              <a:gd name="connsiteX19" fmla="*/ 165463 w 253088"/>
              <a:gd name="connsiteY19" fmla="*/ 1602377 h 160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3088" h="1602377">
                <a:moveTo>
                  <a:pt x="0" y="0"/>
                </a:moveTo>
                <a:cubicBezTo>
                  <a:pt x="2903" y="235131"/>
                  <a:pt x="3177" y="470310"/>
                  <a:pt x="8709" y="705394"/>
                </a:cubicBezTo>
                <a:cubicBezTo>
                  <a:pt x="8847" y="711246"/>
                  <a:pt x="21915" y="757932"/>
                  <a:pt x="26126" y="766354"/>
                </a:cubicBezTo>
                <a:cubicBezTo>
                  <a:pt x="30807" y="775716"/>
                  <a:pt x="37996" y="783604"/>
                  <a:pt x="43543" y="792480"/>
                </a:cubicBezTo>
                <a:cubicBezTo>
                  <a:pt x="52514" y="806833"/>
                  <a:pt x="58951" y="822922"/>
                  <a:pt x="69669" y="836022"/>
                </a:cubicBezTo>
                <a:cubicBezTo>
                  <a:pt x="85267" y="855086"/>
                  <a:pt x="104503" y="870857"/>
                  <a:pt x="121920" y="888274"/>
                </a:cubicBezTo>
                <a:cubicBezTo>
                  <a:pt x="127726" y="894080"/>
                  <a:pt x="131549" y="903094"/>
                  <a:pt x="139338" y="905691"/>
                </a:cubicBezTo>
                <a:lnTo>
                  <a:pt x="165463" y="914400"/>
                </a:lnTo>
                <a:cubicBezTo>
                  <a:pt x="171269" y="923108"/>
                  <a:pt x="178199" y="931164"/>
                  <a:pt x="182880" y="940525"/>
                </a:cubicBezTo>
                <a:cubicBezTo>
                  <a:pt x="199826" y="974417"/>
                  <a:pt x="183557" y="962424"/>
                  <a:pt x="200298" y="1001485"/>
                </a:cubicBezTo>
                <a:cubicBezTo>
                  <a:pt x="204421" y="1011105"/>
                  <a:pt x="212703" y="1018423"/>
                  <a:pt x="217715" y="1027611"/>
                </a:cubicBezTo>
                <a:cubicBezTo>
                  <a:pt x="230148" y="1050405"/>
                  <a:pt x="252549" y="1097280"/>
                  <a:pt x="252549" y="1097280"/>
                </a:cubicBezTo>
                <a:cubicBezTo>
                  <a:pt x="250602" y="1124540"/>
                  <a:pt x="253088" y="1231453"/>
                  <a:pt x="226423" y="1271451"/>
                </a:cubicBezTo>
                <a:lnTo>
                  <a:pt x="209006" y="1297577"/>
                </a:lnTo>
                <a:cubicBezTo>
                  <a:pt x="193884" y="1342945"/>
                  <a:pt x="210204" y="1306966"/>
                  <a:pt x="182880" y="1341120"/>
                </a:cubicBezTo>
                <a:cubicBezTo>
                  <a:pt x="149704" y="1382589"/>
                  <a:pt x="184124" y="1354804"/>
                  <a:pt x="139338" y="1384662"/>
                </a:cubicBezTo>
                <a:lnTo>
                  <a:pt x="121920" y="1436914"/>
                </a:lnTo>
                <a:lnTo>
                  <a:pt x="113212" y="1463040"/>
                </a:lnTo>
                <a:cubicBezTo>
                  <a:pt x="113339" y="1464306"/>
                  <a:pt x="113390" y="1602377"/>
                  <a:pt x="156755" y="1602377"/>
                </a:cubicBezTo>
                <a:lnTo>
                  <a:pt x="165463" y="1602377"/>
                </a:ln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29" name="Freeform 28"/>
          <p:cNvSpPr/>
          <p:nvPr/>
        </p:nvSpPr>
        <p:spPr>
          <a:xfrm>
            <a:off x="4659086" y="4615543"/>
            <a:ext cx="940718" cy="748937"/>
          </a:xfrm>
          <a:custGeom>
            <a:avLst/>
            <a:gdLst>
              <a:gd name="connsiteX0" fmla="*/ 0 w 940718"/>
              <a:gd name="connsiteY0" fmla="*/ 0 h 748937"/>
              <a:gd name="connsiteX1" fmla="*/ 8708 w 940718"/>
              <a:gd name="connsiteY1" fmla="*/ 52251 h 748937"/>
              <a:gd name="connsiteX2" fmla="*/ 43543 w 940718"/>
              <a:gd name="connsiteY2" fmla="*/ 87086 h 748937"/>
              <a:gd name="connsiteX3" fmla="*/ 95794 w 940718"/>
              <a:gd name="connsiteY3" fmla="*/ 139337 h 748937"/>
              <a:gd name="connsiteX4" fmla="*/ 139337 w 940718"/>
              <a:gd name="connsiteY4" fmla="*/ 191588 h 748937"/>
              <a:gd name="connsiteX5" fmla="*/ 200297 w 940718"/>
              <a:gd name="connsiteY5" fmla="*/ 226423 h 748937"/>
              <a:gd name="connsiteX6" fmla="*/ 304800 w 940718"/>
              <a:gd name="connsiteY6" fmla="*/ 304800 h 748937"/>
              <a:gd name="connsiteX7" fmla="*/ 383177 w 940718"/>
              <a:gd name="connsiteY7" fmla="*/ 357051 h 748937"/>
              <a:gd name="connsiteX8" fmla="*/ 461554 w 940718"/>
              <a:gd name="connsiteY8" fmla="*/ 374468 h 748937"/>
              <a:gd name="connsiteX9" fmla="*/ 783771 w 940718"/>
              <a:gd name="connsiteY9" fmla="*/ 365760 h 748937"/>
              <a:gd name="connsiteX10" fmla="*/ 862148 w 940718"/>
              <a:gd name="connsiteY10" fmla="*/ 374468 h 748937"/>
              <a:gd name="connsiteX11" fmla="*/ 879565 w 940718"/>
              <a:gd name="connsiteY11" fmla="*/ 391886 h 748937"/>
              <a:gd name="connsiteX12" fmla="*/ 914400 w 940718"/>
              <a:gd name="connsiteY12" fmla="*/ 444137 h 748937"/>
              <a:gd name="connsiteX13" fmla="*/ 931817 w 940718"/>
              <a:gd name="connsiteY13" fmla="*/ 470263 h 748937"/>
              <a:gd name="connsiteX14" fmla="*/ 940525 w 940718"/>
              <a:gd name="connsiteY14" fmla="*/ 748937 h 74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0718" h="748937">
                <a:moveTo>
                  <a:pt x="0" y="0"/>
                </a:moveTo>
                <a:cubicBezTo>
                  <a:pt x="2903" y="17417"/>
                  <a:pt x="811" y="36458"/>
                  <a:pt x="8708" y="52251"/>
                </a:cubicBezTo>
                <a:cubicBezTo>
                  <a:pt x="16052" y="66939"/>
                  <a:pt x="32856" y="74618"/>
                  <a:pt x="43543" y="87086"/>
                </a:cubicBezTo>
                <a:cubicBezTo>
                  <a:pt x="89386" y="140569"/>
                  <a:pt x="24332" y="85739"/>
                  <a:pt x="95794" y="139337"/>
                </a:cubicBezTo>
                <a:cubicBezTo>
                  <a:pt x="110427" y="183234"/>
                  <a:pt x="95050" y="153628"/>
                  <a:pt x="139337" y="191588"/>
                </a:cubicBezTo>
                <a:cubicBezTo>
                  <a:pt x="182065" y="228212"/>
                  <a:pt x="145605" y="212749"/>
                  <a:pt x="200297" y="226423"/>
                </a:cubicBezTo>
                <a:cubicBezTo>
                  <a:pt x="242433" y="289626"/>
                  <a:pt x="189525" y="218342"/>
                  <a:pt x="304800" y="304800"/>
                </a:cubicBezTo>
                <a:cubicBezTo>
                  <a:pt x="333975" y="326681"/>
                  <a:pt x="349579" y="340252"/>
                  <a:pt x="383177" y="357051"/>
                </a:cubicBezTo>
                <a:cubicBezTo>
                  <a:pt x="404618" y="367771"/>
                  <a:pt x="441480" y="371122"/>
                  <a:pt x="461554" y="374468"/>
                </a:cubicBezTo>
                <a:cubicBezTo>
                  <a:pt x="568960" y="371565"/>
                  <a:pt x="676326" y="365760"/>
                  <a:pt x="783771" y="365760"/>
                </a:cubicBezTo>
                <a:cubicBezTo>
                  <a:pt x="810057" y="365760"/>
                  <a:pt x="836788" y="367551"/>
                  <a:pt x="862148" y="374468"/>
                </a:cubicBezTo>
                <a:cubicBezTo>
                  <a:pt x="870069" y="376628"/>
                  <a:pt x="874639" y="385317"/>
                  <a:pt x="879565" y="391886"/>
                </a:cubicBezTo>
                <a:cubicBezTo>
                  <a:pt x="892125" y="408632"/>
                  <a:pt x="902788" y="426720"/>
                  <a:pt x="914400" y="444137"/>
                </a:cubicBezTo>
                <a:lnTo>
                  <a:pt x="931817" y="470263"/>
                </a:lnTo>
                <a:cubicBezTo>
                  <a:pt x="940718" y="737322"/>
                  <a:pt x="940525" y="644386"/>
                  <a:pt x="940525" y="748937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30" name="Freeform 29"/>
          <p:cNvSpPr/>
          <p:nvPr/>
        </p:nvSpPr>
        <p:spPr>
          <a:xfrm>
            <a:off x="5181600" y="5016137"/>
            <a:ext cx="95794" cy="548640"/>
          </a:xfrm>
          <a:custGeom>
            <a:avLst/>
            <a:gdLst>
              <a:gd name="connsiteX0" fmla="*/ 95794 w 95794"/>
              <a:gd name="connsiteY0" fmla="*/ 0 h 548640"/>
              <a:gd name="connsiteX1" fmla="*/ 87086 w 95794"/>
              <a:gd name="connsiteY1" fmla="*/ 278674 h 548640"/>
              <a:gd name="connsiteX2" fmla="*/ 69669 w 95794"/>
              <a:gd name="connsiteY2" fmla="*/ 296092 h 548640"/>
              <a:gd name="connsiteX3" fmla="*/ 52251 w 95794"/>
              <a:gd name="connsiteY3" fmla="*/ 322217 h 548640"/>
              <a:gd name="connsiteX4" fmla="*/ 8709 w 95794"/>
              <a:gd name="connsiteY4" fmla="*/ 391886 h 548640"/>
              <a:gd name="connsiteX5" fmla="*/ 0 w 95794"/>
              <a:gd name="connsiteY5" fmla="*/ 452846 h 548640"/>
              <a:gd name="connsiteX6" fmla="*/ 8709 w 95794"/>
              <a:gd name="connsiteY6" fmla="*/ 539932 h 548640"/>
              <a:gd name="connsiteX7" fmla="*/ 8709 w 95794"/>
              <a:gd name="connsiteY7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794" h="548640">
                <a:moveTo>
                  <a:pt x="95794" y="0"/>
                </a:moveTo>
                <a:cubicBezTo>
                  <a:pt x="92891" y="92891"/>
                  <a:pt x="95254" y="186097"/>
                  <a:pt x="87086" y="278674"/>
                </a:cubicBezTo>
                <a:cubicBezTo>
                  <a:pt x="86364" y="286853"/>
                  <a:pt x="74798" y="289681"/>
                  <a:pt x="69669" y="296092"/>
                </a:cubicBezTo>
                <a:cubicBezTo>
                  <a:pt x="63131" y="304265"/>
                  <a:pt x="58334" y="313700"/>
                  <a:pt x="52251" y="322217"/>
                </a:cubicBezTo>
                <a:cubicBezTo>
                  <a:pt x="14573" y="374966"/>
                  <a:pt x="35984" y="337336"/>
                  <a:pt x="8709" y="391886"/>
                </a:cubicBezTo>
                <a:cubicBezTo>
                  <a:pt x="5806" y="412206"/>
                  <a:pt x="0" y="432320"/>
                  <a:pt x="0" y="452846"/>
                </a:cubicBezTo>
                <a:cubicBezTo>
                  <a:pt x="0" y="482019"/>
                  <a:pt x="6068" y="510878"/>
                  <a:pt x="8709" y="539932"/>
                </a:cubicBezTo>
                <a:cubicBezTo>
                  <a:pt x="8972" y="542823"/>
                  <a:pt x="8709" y="545737"/>
                  <a:pt x="8709" y="548640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31" name="Freeform 30"/>
          <p:cNvSpPr/>
          <p:nvPr/>
        </p:nvSpPr>
        <p:spPr>
          <a:xfrm>
            <a:off x="4032069" y="4890063"/>
            <a:ext cx="287382" cy="117366"/>
          </a:xfrm>
          <a:custGeom>
            <a:avLst/>
            <a:gdLst>
              <a:gd name="connsiteX0" fmla="*/ 287382 w 287382"/>
              <a:gd name="connsiteY0" fmla="*/ 117366 h 117366"/>
              <a:gd name="connsiteX1" fmla="*/ 209005 w 287382"/>
              <a:gd name="connsiteY1" fmla="*/ 108657 h 117366"/>
              <a:gd name="connsiteX2" fmla="*/ 148045 w 287382"/>
              <a:gd name="connsiteY2" fmla="*/ 91240 h 117366"/>
              <a:gd name="connsiteX3" fmla="*/ 121920 w 287382"/>
              <a:gd name="connsiteY3" fmla="*/ 73823 h 117366"/>
              <a:gd name="connsiteX4" fmla="*/ 113211 w 287382"/>
              <a:gd name="connsiteY4" fmla="*/ 47697 h 117366"/>
              <a:gd name="connsiteX5" fmla="*/ 69668 w 287382"/>
              <a:gd name="connsiteY5" fmla="*/ 4154 h 117366"/>
              <a:gd name="connsiteX6" fmla="*/ 0 w 287382"/>
              <a:gd name="connsiteY6" fmla="*/ 4154 h 11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382" h="117366">
                <a:moveTo>
                  <a:pt x="287382" y="117366"/>
                </a:moveTo>
                <a:cubicBezTo>
                  <a:pt x="261256" y="114463"/>
                  <a:pt x="234986" y="112654"/>
                  <a:pt x="209005" y="108657"/>
                </a:cubicBezTo>
                <a:cubicBezTo>
                  <a:pt x="188703" y="105533"/>
                  <a:pt x="167549" y="97741"/>
                  <a:pt x="148045" y="91240"/>
                </a:cubicBezTo>
                <a:cubicBezTo>
                  <a:pt x="139337" y="85434"/>
                  <a:pt x="128458" y="81996"/>
                  <a:pt x="121920" y="73823"/>
                </a:cubicBezTo>
                <a:cubicBezTo>
                  <a:pt x="116185" y="66655"/>
                  <a:pt x="117316" y="55908"/>
                  <a:pt x="113211" y="47697"/>
                </a:cubicBezTo>
                <a:cubicBezTo>
                  <a:pt x="105663" y="32601"/>
                  <a:pt x="88828" y="7638"/>
                  <a:pt x="69668" y="4154"/>
                </a:cubicBezTo>
                <a:cubicBezTo>
                  <a:pt x="46820" y="0"/>
                  <a:pt x="23223" y="4154"/>
                  <a:pt x="0" y="4154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32" name="Freeform 31"/>
          <p:cNvSpPr/>
          <p:nvPr/>
        </p:nvSpPr>
        <p:spPr>
          <a:xfrm>
            <a:off x="4343400" y="5181600"/>
            <a:ext cx="362820" cy="274576"/>
          </a:xfrm>
          <a:custGeom>
            <a:avLst/>
            <a:gdLst>
              <a:gd name="connsiteX0" fmla="*/ 354113 w 362820"/>
              <a:gd name="connsiteY0" fmla="*/ 0 h 274576"/>
              <a:gd name="connsiteX1" fmla="*/ 327987 w 362820"/>
              <a:gd name="connsiteY1" fmla="*/ 8709 h 274576"/>
              <a:gd name="connsiteX2" fmla="*/ 293153 w 362820"/>
              <a:gd name="connsiteY2" fmla="*/ 43543 h 274576"/>
              <a:gd name="connsiteX3" fmla="*/ 232193 w 362820"/>
              <a:gd name="connsiteY3" fmla="*/ 95795 h 274576"/>
              <a:gd name="connsiteX4" fmla="*/ 214776 w 362820"/>
              <a:gd name="connsiteY4" fmla="*/ 121920 h 274576"/>
              <a:gd name="connsiteX5" fmla="*/ 58022 w 362820"/>
              <a:gd name="connsiteY5" fmla="*/ 156755 h 274576"/>
              <a:gd name="connsiteX6" fmla="*/ 23187 w 362820"/>
              <a:gd name="connsiteY6" fmla="*/ 226423 h 274576"/>
              <a:gd name="connsiteX7" fmla="*/ 5770 w 362820"/>
              <a:gd name="connsiteY7" fmla="*/ 269966 h 274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20" h="274576">
                <a:moveTo>
                  <a:pt x="354113" y="0"/>
                </a:moveTo>
                <a:cubicBezTo>
                  <a:pt x="345404" y="2903"/>
                  <a:pt x="334478" y="2218"/>
                  <a:pt x="327987" y="8709"/>
                </a:cubicBezTo>
                <a:cubicBezTo>
                  <a:pt x="281544" y="55154"/>
                  <a:pt x="362820" y="20322"/>
                  <a:pt x="293153" y="43543"/>
                </a:cubicBezTo>
                <a:cubicBezTo>
                  <a:pt x="253359" y="103236"/>
                  <a:pt x="305716" y="32776"/>
                  <a:pt x="232193" y="95795"/>
                </a:cubicBezTo>
                <a:cubicBezTo>
                  <a:pt x="224246" y="102606"/>
                  <a:pt x="222177" y="114519"/>
                  <a:pt x="214776" y="121920"/>
                </a:cubicBezTo>
                <a:cubicBezTo>
                  <a:pt x="176204" y="160492"/>
                  <a:pt x="97860" y="151443"/>
                  <a:pt x="58022" y="156755"/>
                </a:cubicBezTo>
                <a:cubicBezTo>
                  <a:pt x="0" y="234116"/>
                  <a:pt x="55796" y="150336"/>
                  <a:pt x="23187" y="226423"/>
                </a:cubicBezTo>
                <a:cubicBezTo>
                  <a:pt x="2550" y="274576"/>
                  <a:pt x="5770" y="232544"/>
                  <a:pt x="5770" y="269966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Freeform 32"/>
          <p:cNvSpPr/>
          <p:nvPr/>
        </p:nvSpPr>
        <p:spPr>
          <a:xfrm>
            <a:off x="4762671" y="4885509"/>
            <a:ext cx="114129" cy="148045"/>
          </a:xfrm>
          <a:custGeom>
            <a:avLst/>
            <a:gdLst>
              <a:gd name="connsiteX0" fmla="*/ 114129 w 114129"/>
              <a:gd name="connsiteY0" fmla="*/ 0 h 148045"/>
              <a:gd name="connsiteX1" fmla="*/ 88003 w 114129"/>
              <a:gd name="connsiteY1" fmla="*/ 52251 h 148045"/>
              <a:gd name="connsiteX2" fmla="*/ 61878 w 114129"/>
              <a:gd name="connsiteY2" fmla="*/ 60960 h 148045"/>
              <a:gd name="connsiteX3" fmla="*/ 44460 w 114129"/>
              <a:gd name="connsiteY3" fmla="*/ 78377 h 148045"/>
              <a:gd name="connsiteX4" fmla="*/ 18335 w 114129"/>
              <a:gd name="connsiteY4" fmla="*/ 87085 h 148045"/>
              <a:gd name="connsiteX5" fmla="*/ 918 w 114129"/>
              <a:gd name="connsiteY5" fmla="*/ 148045 h 14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29" h="148045">
                <a:moveTo>
                  <a:pt x="114129" y="0"/>
                </a:moveTo>
                <a:cubicBezTo>
                  <a:pt x="108392" y="17210"/>
                  <a:pt x="103349" y="39974"/>
                  <a:pt x="88003" y="52251"/>
                </a:cubicBezTo>
                <a:cubicBezTo>
                  <a:pt x="80835" y="57986"/>
                  <a:pt x="70586" y="58057"/>
                  <a:pt x="61878" y="60960"/>
                </a:cubicBezTo>
                <a:cubicBezTo>
                  <a:pt x="56072" y="66766"/>
                  <a:pt x="51501" y="74153"/>
                  <a:pt x="44460" y="78377"/>
                </a:cubicBezTo>
                <a:cubicBezTo>
                  <a:pt x="36589" y="83100"/>
                  <a:pt x="23670" y="79615"/>
                  <a:pt x="18335" y="87085"/>
                </a:cubicBezTo>
                <a:cubicBezTo>
                  <a:pt x="0" y="112754"/>
                  <a:pt x="918" y="125616"/>
                  <a:pt x="918" y="148045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34" name="Freeform 33"/>
          <p:cNvSpPr/>
          <p:nvPr/>
        </p:nvSpPr>
        <p:spPr>
          <a:xfrm>
            <a:off x="4438770" y="2734491"/>
            <a:ext cx="196042" cy="1611086"/>
          </a:xfrm>
          <a:custGeom>
            <a:avLst/>
            <a:gdLst>
              <a:gd name="connsiteX0" fmla="*/ 185481 w 196042"/>
              <a:gd name="connsiteY0" fmla="*/ 1611086 h 1611086"/>
              <a:gd name="connsiteX1" fmla="*/ 194190 w 196042"/>
              <a:gd name="connsiteY1" fmla="*/ 1027612 h 1611086"/>
              <a:gd name="connsiteX2" fmla="*/ 176773 w 196042"/>
              <a:gd name="connsiteY2" fmla="*/ 696686 h 1611086"/>
              <a:gd name="connsiteX3" fmla="*/ 168064 w 196042"/>
              <a:gd name="connsiteY3" fmla="*/ 670560 h 1611086"/>
              <a:gd name="connsiteX4" fmla="*/ 133230 w 196042"/>
              <a:gd name="connsiteY4" fmla="*/ 618309 h 1611086"/>
              <a:gd name="connsiteX5" fmla="*/ 115813 w 196042"/>
              <a:gd name="connsiteY5" fmla="*/ 592183 h 1611086"/>
              <a:gd name="connsiteX6" fmla="*/ 89687 w 196042"/>
              <a:gd name="connsiteY6" fmla="*/ 513806 h 1611086"/>
              <a:gd name="connsiteX7" fmla="*/ 80979 w 196042"/>
              <a:gd name="connsiteY7" fmla="*/ 487680 h 1611086"/>
              <a:gd name="connsiteX8" fmla="*/ 63561 w 196042"/>
              <a:gd name="connsiteY8" fmla="*/ 470263 h 1611086"/>
              <a:gd name="connsiteX9" fmla="*/ 46144 w 196042"/>
              <a:gd name="connsiteY9" fmla="*/ 418012 h 1611086"/>
              <a:gd name="connsiteX10" fmla="*/ 37436 w 196042"/>
              <a:gd name="connsiteY10" fmla="*/ 383178 h 1611086"/>
              <a:gd name="connsiteX11" fmla="*/ 28727 w 196042"/>
              <a:gd name="connsiteY11" fmla="*/ 339635 h 1611086"/>
              <a:gd name="connsiteX12" fmla="*/ 20019 w 196042"/>
              <a:gd name="connsiteY12" fmla="*/ 313509 h 1611086"/>
              <a:gd name="connsiteX13" fmla="*/ 11310 w 196042"/>
              <a:gd name="connsiteY13" fmla="*/ 252549 h 1611086"/>
              <a:gd name="connsiteX14" fmla="*/ 2601 w 196042"/>
              <a:gd name="connsiteY14" fmla="*/ 226423 h 1611086"/>
              <a:gd name="connsiteX15" fmla="*/ 2601 w 196042"/>
              <a:gd name="connsiteY15" fmla="*/ 0 h 161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042" h="1611086">
                <a:moveTo>
                  <a:pt x="185481" y="1611086"/>
                </a:moveTo>
                <a:cubicBezTo>
                  <a:pt x="188384" y="1416595"/>
                  <a:pt x="196042" y="1222116"/>
                  <a:pt x="194190" y="1027612"/>
                </a:cubicBezTo>
                <a:cubicBezTo>
                  <a:pt x="193138" y="917156"/>
                  <a:pt x="184834" y="806853"/>
                  <a:pt x="176773" y="696686"/>
                </a:cubicBezTo>
                <a:cubicBezTo>
                  <a:pt x="176103" y="687531"/>
                  <a:pt x="172522" y="678585"/>
                  <a:pt x="168064" y="670560"/>
                </a:cubicBezTo>
                <a:cubicBezTo>
                  <a:pt x="157898" y="652262"/>
                  <a:pt x="144841" y="635726"/>
                  <a:pt x="133230" y="618309"/>
                </a:cubicBezTo>
                <a:cubicBezTo>
                  <a:pt x="127424" y="609600"/>
                  <a:pt x="119123" y="602112"/>
                  <a:pt x="115813" y="592183"/>
                </a:cubicBezTo>
                <a:lnTo>
                  <a:pt x="89687" y="513806"/>
                </a:lnTo>
                <a:cubicBezTo>
                  <a:pt x="86784" y="505097"/>
                  <a:pt x="87470" y="494171"/>
                  <a:pt x="80979" y="487680"/>
                </a:cubicBezTo>
                <a:lnTo>
                  <a:pt x="63561" y="470263"/>
                </a:lnTo>
                <a:cubicBezTo>
                  <a:pt x="57755" y="452846"/>
                  <a:pt x="50597" y="435823"/>
                  <a:pt x="46144" y="418012"/>
                </a:cubicBezTo>
                <a:cubicBezTo>
                  <a:pt x="43241" y="406401"/>
                  <a:pt x="40032" y="394862"/>
                  <a:pt x="37436" y="383178"/>
                </a:cubicBezTo>
                <a:cubicBezTo>
                  <a:pt x="34225" y="368729"/>
                  <a:pt x="32317" y="353995"/>
                  <a:pt x="28727" y="339635"/>
                </a:cubicBezTo>
                <a:cubicBezTo>
                  <a:pt x="26501" y="330729"/>
                  <a:pt x="22922" y="322218"/>
                  <a:pt x="20019" y="313509"/>
                </a:cubicBezTo>
                <a:cubicBezTo>
                  <a:pt x="17116" y="293189"/>
                  <a:pt x="15336" y="272677"/>
                  <a:pt x="11310" y="252549"/>
                </a:cubicBezTo>
                <a:cubicBezTo>
                  <a:pt x="9510" y="243548"/>
                  <a:pt x="2917" y="235597"/>
                  <a:pt x="2601" y="226423"/>
                </a:cubicBezTo>
                <a:cubicBezTo>
                  <a:pt x="0" y="150994"/>
                  <a:pt x="2601" y="75474"/>
                  <a:pt x="2601" y="0"/>
                </a:cubicBezTo>
              </a:path>
            </a:pathLst>
          </a:cu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Freeform 34"/>
          <p:cNvSpPr/>
          <p:nvPr/>
        </p:nvSpPr>
        <p:spPr>
          <a:xfrm>
            <a:off x="4502331" y="3055322"/>
            <a:ext cx="374469" cy="88472"/>
          </a:xfrm>
          <a:custGeom>
            <a:avLst/>
            <a:gdLst>
              <a:gd name="connsiteX0" fmla="*/ 0 w 374469"/>
              <a:gd name="connsiteY0" fmla="*/ 88472 h 88472"/>
              <a:gd name="connsiteX1" fmla="*/ 78378 w 374469"/>
              <a:gd name="connsiteY1" fmla="*/ 53638 h 88472"/>
              <a:gd name="connsiteX2" fmla="*/ 104503 w 374469"/>
              <a:gd name="connsiteY2" fmla="*/ 44929 h 88472"/>
              <a:gd name="connsiteX3" fmla="*/ 130629 w 374469"/>
              <a:gd name="connsiteY3" fmla="*/ 27512 h 88472"/>
              <a:gd name="connsiteX4" fmla="*/ 182880 w 374469"/>
              <a:gd name="connsiteY4" fmla="*/ 10095 h 88472"/>
              <a:gd name="connsiteX5" fmla="*/ 209006 w 374469"/>
              <a:gd name="connsiteY5" fmla="*/ 1387 h 88472"/>
              <a:gd name="connsiteX6" fmla="*/ 348343 w 374469"/>
              <a:gd name="connsiteY6" fmla="*/ 10095 h 88472"/>
              <a:gd name="connsiteX7" fmla="*/ 365760 w 374469"/>
              <a:gd name="connsiteY7" fmla="*/ 36221 h 88472"/>
              <a:gd name="connsiteX8" fmla="*/ 374469 w 374469"/>
              <a:gd name="connsiteY8" fmla="*/ 71055 h 8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469" h="88472">
                <a:moveTo>
                  <a:pt x="0" y="88472"/>
                </a:moveTo>
                <a:cubicBezTo>
                  <a:pt x="41403" y="60870"/>
                  <a:pt x="16195" y="74366"/>
                  <a:pt x="78378" y="53638"/>
                </a:cubicBezTo>
                <a:cubicBezTo>
                  <a:pt x="87086" y="50735"/>
                  <a:pt x="96865" y="50021"/>
                  <a:pt x="104503" y="44929"/>
                </a:cubicBezTo>
                <a:cubicBezTo>
                  <a:pt x="113212" y="39123"/>
                  <a:pt x="121065" y="31763"/>
                  <a:pt x="130629" y="27512"/>
                </a:cubicBezTo>
                <a:cubicBezTo>
                  <a:pt x="147406" y="20056"/>
                  <a:pt x="165463" y="15901"/>
                  <a:pt x="182880" y="10095"/>
                </a:cubicBezTo>
                <a:lnTo>
                  <a:pt x="209006" y="1387"/>
                </a:lnTo>
                <a:cubicBezTo>
                  <a:pt x="255452" y="4290"/>
                  <a:pt x="302915" y="0"/>
                  <a:pt x="348343" y="10095"/>
                </a:cubicBezTo>
                <a:cubicBezTo>
                  <a:pt x="358560" y="12365"/>
                  <a:pt x="361637" y="26601"/>
                  <a:pt x="365760" y="36221"/>
                </a:cubicBezTo>
                <a:cubicBezTo>
                  <a:pt x="370475" y="47222"/>
                  <a:pt x="374469" y="71055"/>
                  <a:pt x="374469" y="71055"/>
                </a:cubicBezTo>
              </a:path>
            </a:pathLst>
          </a:cu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Freeform 35"/>
          <p:cNvSpPr/>
          <p:nvPr/>
        </p:nvSpPr>
        <p:spPr>
          <a:xfrm>
            <a:off x="3976145" y="2882537"/>
            <a:ext cx="465226" cy="104503"/>
          </a:xfrm>
          <a:custGeom>
            <a:avLst/>
            <a:gdLst>
              <a:gd name="connsiteX0" fmla="*/ 465226 w 465226"/>
              <a:gd name="connsiteY0" fmla="*/ 87086 h 104503"/>
              <a:gd name="connsiteX1" fmla="*/ 447809 w 465226"/>
              <a:gd name="connsiteY1" fmla="*/ 60960 h 104503"/>
              <a:gd name="connsiteX2" fmla="*/ 439101 w 465226"/>
              <a:gd name="connsiteY2" fmla="*/ 34834 h 104503"/>
              <a:gd name="connsiteX3" fmla="*/ 386849 w 465226"/>
              <a:gd name="connsiteY3" fmla="*/ 17417 h 104503"/>
              <a:gd name="connsiteX4" fmla="*/ 360724 w 465226"/>
              <a:gd name="connsiteY4" fmla="*/ 8709 h 104503"/>
              <a:gd name="connsiteX5" fmla="*/ 334598 w 465226"/>
              <a:gd name="connsiteY5" fmla="*/ 0 h 104503"/>
              <a:gd name="connsiteX6" fmla="*/ 47215 w 465226"/>
              <a:gd name="connsiteY6" fmla="*/ 8709 h 104503"/>
              <a:gd name="connsiteX7" fmla="*/ 21089 w 465226"/>
              <a:gd name="connsiteY7" fmla="*/ 17417 h 104503"/>
              <a:gd name="connsiteX8" fmla="*/ 3672 w 465226"/>
              <a:gd name="connsiteY8" fmla="*/ 104503 h 10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226" h="104503">
                <a:moveTo>
                  <a:pt x="465226" y="87086"/>
                </a:moveTo>
                <a:cubicBezTo>
                  <a:pt x="459420" y="78377"/>
                  <a:pt x="452490" y="70322"/>
                  <a:pt x="447809" y="60960"/>
                </a:cubicBezTo>
                <a:cubicBezTo>
                  <a:pt x="443704" y="52749"/>
                  <a:pt x="446571" y="40170"/>
                  <a:pt x="439101" y="34834"/>
                </a:cubicBezTo>
                <a:cubicBezTo>
                  <a:pt x="424161" y="24163"/>
                  <a:pt x="404266" y="23223"/>
                  <a:pt x="386849" y="17417"/>
                </a:cubicBezTo>
                <a:lnTo>
                  <a:pt x="360724" y="8709"/>
                </a:lnTo>
                <a:lnTo>
                  <a:pt x="334598" y="0"/>
                </a:lnTo>
                <a:cubicBezTo>
                  <a:pt x="238804" y="2903"/>
                  <a:pt x="142906" y="3393"/>
                  <a:pt x="47215" y="8709"/>
                </a:cubicBezTo>
                <a:cubicBezTo>
                  <a:pt x="38049" y="9218"/>
                  <a:pt x="26425" y="9947"/>
                  <a:pt x="21089" y="17417"/>
                </a:cubicBezTo>
                <a:cubicBezTo>
                  <a:pt x="0" y="46941"/>
                  <a:pt x="3672" y="72650"/>
                  <a:pt x="3672" y="104503"/>
                </a:cubicBezTo>
              </a:path>
            </a:pathLst>
          </a:cu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Freeform 37"/>
          <p:cNvSpPr/>
          <p:nvPr/>
        </p:nvSpPr>
        <p:spPr>
          <a:xfrm>
            <a:off x="3718560" y="2965269"/>
            <a:ext cx="269966" cy="235131"/>
          </a:xfrm>
          <a:custGeom>
            <a:avLst/>
            <a:gdLst>
              <a:gd name="connsiteX0" fmla="*/ 269966 w 269966"/>
              <a:gd name="connsiteY0" fmla="*/ 0 h 235131"/>
              <a:gd name="connsiteX1" fmla="*/ 52251 w 269966"/>
              <a:gd name="connsiteY1" fmla="*/ 26125 h 235131"/>
              <a:gd name="connsiteX2" fmla="*/ 0 w 269966"/>
              <a:gd name="connsiteY2" fmla="*/ 130628 h 235131"/>
              <a:gd name="connsiteX3" fmla="*/ 43543 w 269966"/>
              <a:gd name="connsiteY3" fmla="*/ 235131 h 235131"/>
              <a:gd name="connsiteX4" fmla="*/ 104503 w 269966"/>
              <a:gd name="connsiteY4" fmla="*/ 182880 h 235131"/>
              <a:gd name="connsiteX5" fmla="*/ 156754 w 269966"/>
              <a:gd name="connsiteY5" fmla="*/ 156754 h 235131"/>
              <a:gd name="connsiteX6" fmla="*/ 200297 w 269966"/>
              <a:gd name="connsiteY6" fmla="*/ 95794 h 235131"/>
              <a:gd name="connsiteX7" fmla="*/ 217714 w 269966"/>
              <a:gd name="connsiteY7" fmla="*/ 60960 h 235131"/>
              <a:gd name="connsiteX8" fmla="*/ 269966 w 269966"/>
              <a:gd name="connsiteY8" fmla="*/ 0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966" h="235131">
                <a:moveTo>
                  <a:pt x="269966" y="0"/>
                </a:moveTo>
                <a:lnTo>
                  <a:pt x="52251" y="26125"/>
                </a:lnTo>
                <a:lnTo>
                  <a:pt x="0" y="130628"/>
                </a:lnTo>
                <a:lnTo>
                  <a:pt x="43543" y="235131"/>
                </a:lnTo>
                <a:lnTo>
                  <a:pt x="104503" y="182880"/>
                </a:lnTo>
                <a:lnTo>
                  <a:pt x="156754" y="156754"/>
                </a:lnTo>
                <a:lnTo>
                  <a:pt x="200297" y="95794"/>
                </a:lnTo>
                <a:lnTo>
                  <a:pt x="217714" y="60960"/>
                </a:lnTo>
                <a:lnTo>
                  <a:pt x="269966" y="0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Freeform 38"/>
          <p:cNvSpPr/>
          <p:nvPr/>
        </p:nvSpPr>
        <p:spPr>
          <a:xfrm rot="16200000">
            <a:off x="4230189" y="2551611"/>
            <a:ext cx="174171" cy="252549"/>
          </a:xfrm>
          <a:custGeom>
            <a:avLst/>
            <a:gdLst>
              <a:gd name="connsiteX0" fmla="*/ 52251 w 174171"/>
              <a:gd name="connsiteY0" fmla="*/ 252549 h 252549"/>
              <a:gd name="connsiteX1" fmla="*/ 8709 w 174171"/>
              <a:gd name="connsiteY1" fmla="*/ 209006 h 252549"/>
              <a:gd name="connsiteX2" fmla="*/ 0 w 174171"/>
              <a:gd name="connsiteY2" fmla="*/ 139337 h 252549"/>
              <a:gd name="connsiteX3" fmla="*/ 0 w 174171"/>
              <a:gd name="connsiteY3" fmla="*/ 87086 h 252549"/>
              <a:gd name="connsiteX4" fmla="*/ 87086 w 174171"/>
              <a:gd name="connsiteY4" fmla="*/ 0 h 252549"/>
              <a:gd name="connsiteX5" fmla="*/ 95794 w 174171"/>
              <a:gd name="connsiteY5" fmla="*/ 0 h 252549"/>
              <a:gd name="connsiteX6" fmla="*/ 113211 w 174171"/>
              <a:gd name="connsiteY6" fmla="*/ 60960 h 252549"/>
              <a:gd name="connsiteX7" fmla="*/ 174171 w 174171"/>
              <a:gd name="connsiteY7" fmla="*/ 156754 h 252549"/>
              <a:gd name="connsiteX8" fmla="*/ 52251 w 174171"/>
              <a:gd name="connsiteY8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71" h="252549">
                <a:moveTo>
                  <a:pt x="52251" y="252549"/>
                </a:moveTo>
                <a:lnTo>
                  <a:pt x="8709" y="209006"/>
                </a:lnTo>
                <a:lnTo>
                  <a:pt x="0" y="139337"/>
                </a:lnTo>
                <a:lnTo>
                  <a:pt x="0" y="87086"/>
                </a:lnTo>
                <a:lnTo>
                  <a:pt x="87086" y="0"/>
                </a:lnTo>
                <a:lnTo>
                  <a:pt x="95794" y="0"/>
                </a:lnTo>
                <a:lnTo>
                  <a:pt x="113211" y="60960"/>
                </a:lnTo>
                <a:lnTo>
                  <a:pt x="174171" y="156754"/>
                </a:lnTo>
                <a:lnTo>
                  <a:pt x="52251" y="252549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Freeform 39"/>
          <p:cNvSpPr/>
          <p:nvPr/>
        </p:nvSpPr>
        <p:spPr>
          <a:xfrm>
            <a:off x="4809309" y="3080655"/>
            <a:ext cx="182880" cy="287383"/>
          </a:xfrm>
          <a:custGeom>
            <a:avLst/>
            <a:gdLst>
              <a:gd name="connsiteX0" fmla="*/ 60960 w 182880"/>
              <a:gd name="connsiteY0" fmla="*/ 0 h 287383"/>
              <a:gd name="connsiteX1" fmla="*/ 0 w 182880"/>
              <a:gd name="connsiteY1" fmla="*/ 148046 h 287383"/>
              <a:gd name="connsiteX2" fmla="*/ 0 w 182880"/>
              <a:gd name="connsiteY2" fmla="*/ 243840 h 287383"/>
              <a:gd name="connsiteX3" fmla="*/ 148046 w 182880"/>
              <a:gd name="connsiteY3" fmla="*/ 287383 h 287383"/>
              <a:gd name="connsiteX4" fmla="*/ 182880 w 182880"/>
              <a:gd name="connsiteY4" fmla="*/ 209006 h 287383"/>
              <a:gd name="connsiteX5" fmla="*/ 174171 w 182880"/>
              <a:gd name="connsiteY5" fmla="*/ 156755 h 287383"/>
              <a:gd name="connsiteX6" fmla="*/ 113211 w 182880"/>
              <a:gd name="connsiteY6" fmla="*/ 87086 h 287383"/>
              <a:gd name="connsiteX7" fmla="*/ 60960 w 182880"/>
              <a:gd name="connsiteY7" fmla="*/ 0 h 28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" h="287383">
                <a:moveTo>
                  <a:pt x="60960" y="0"/>
                </a:moveTo>
                <a:lnTo>
                  <a:pt x="0" y="148046"/>
                </a:lnTo>
                <a:lnTo>
                  <a:pt x="0" y="243840"/>
                </a:lnTo>
                <a:lnTo>
                  <a:pt x="148046" y="287383"/>
                </a:lnTo>
                <a:lnTo>
                  <a:pt x="182880" y="209006"/>
                </a:lnTo>
                <a:lnTo>
                  <a:pt x="174171" y="156755"/>
                </a:lnTo>
                <a:lnTo>
                  <a:pt x="113211" y="87086"/>
                </a:lnTo>
                <a:lnTo>
                  <a:pt x="60960" y="0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Freeform 40"/>
          <p:cNvSpPr/>
          <p:nvPr/>
        </p:nvSpPr>
        <p:spPr>
          <a:xfrm>
            <a:off x="3823063" y="2725783"/>
            <a:ext cx="191588" cy="191588"/>
          </a:xfrm>
          <a:custGeom>
            <a:avLst/>
            <a:gdLst>
              <a:gd name="connsiteX0" fmla="*/ 165463 w 191588"/>
              <a:gd name="connsiteY0" fmla="*/ 191588 h 191588"/>
              <a:gd name="connsiteX1" fmla="*/ 191588 w 191588"/>
              <a:gd name="connsiteY1" fmla="*/ 113211 h 191588"/>
              <a:gd name="connsiteX2" fmla="*/ 191588 w 191588"/>
              <a:gd name="connsiteY2" fmla="*/ 26126 h 191588"/>
              <a:gd name="connsiteX3" fmla="*/ 95794 w 191588"/>
              <a:gd name="connsiteY3" fmla="*/ 0 h 191588"/>
              <a:gd name="connsiteX4" fmla="*/ 0 w 191588"/>
              <a:gd name="connsiteY4" fmla="*/ 0 h 191588"/>
              <a:gd name="connsiteX5" fmla="*/ 0 w 191588"/>
              <a:gd name="connsiteY5" fmla="*/ 69668 h 191588"/>
              <a:gd name="connsiteX6" fmla="*/ 8708 w 191588"/>
              <a:gd name="connsiteY6" fmla="*/ 104503 h 191588"/>
              <a:gd name="connsiteX7" fmla="*/ 60960 w 191588"/>
              <a:gd name="connsiteY7" fmla="*/ 156754 h 191588"/>
              <a:gd name="connsiteX8" fmla="*/ 104503 w 191588"/>
              <a:gd name="connsiteY8" fmla="*/ 165463 h 191588"/>
              <a:gd name="connsiteX9" fmla="*/ 165463 w 191588"/>
              <a:gd name="connsiteY9" fmla="*/ 191588 h 19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588" h="191588">
                <a:moveTo>
                  <a:pt x="165463" y="191588"/>
                </a:moveTo>
                <a:lnTo>
                  <a:pt x="191588" y="113211"/>
                </a:lnTo>
                <a:lnTo>
                  <a:pt x="191588" y="26126"/>
                </a:lnTo>
                <a:lnTo>
                  <a:pt x="95794" y="0"/>
                </a:lnTo>
                <a:lnTo>
                  <a:pt x="0" y="0"/>
                </a:lnTo>
                <a:lnTo>
                  <a:pt x="0" y="69668"/>
                </a:lnTo>
                <a:lnTo>
                  <a:pt x="8708" y="104503"/>
                </a:lnTo>
                <a:lnTo>
                  <a:pt x="60960" y="156754"/>
                </a:lnTo>
                <a:lnTo>
                  <a:pt x="104503" y="165463"/>
                </a:lnTo>
                <a:lnTo>
                  <a:pt x="165463" y="191588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Freeform 41"/>
          <p:cNvSpPr/>
          <p:nvPr/>
        </p:nvSpPr>
        <p:spPr>
          <a:xfrm>
            <a:off x="4413072" y="2481942"/>
            <a:ext cx="174171" cy="252549"/>
          </a:xfrm>
          <a:custGeom>
            <a:avLst/>
            <a:gdLst>
              <a:gd name="connsiteX0" fmla="*/ 52251 w 174171"/>
              <a:gd name="connsiteY0" fmla="*/ 252549 h 252549"/>
              <a:gd name="connsiteX1" fmla="*/ 8709 w 174171"/>
              <a:gd name="connsiteY1" fmla="*/ 209006 h 252549"/>
              <a:gd name="connsiteX2" fmla="*/ 0 w 174171"/>
              <a:gd name="connsiteY2" fmla="*/ 139337 h 252549"/>
              <a:gd name="connsiteX3" fmla="*/ 0 w 174171"/>
              <a:gd name="connsiteY3" fmla="*/ 87086 h 252549"/>
              <a:gd name="connsiteX4" fmla="*/ 87086 w 174171"/>
              <a:gd name="connsiteY4" fmla="*/ 0 h 252549"/>
              <a:gd name="connsiteX5" fmla="*/ 95794 w 174171"/>
              <a:gd name="connsiteY5" fmla="*/ 0 h 252549"/>
              <a:gd name="connsiteX6" fmla="*/ 113211 w 174171"/>
              <a:gd name="connsiteY6" fmla="*/ 60960 h 252549"/>
              <a:gd name="connsiteX7" fmla="*/ 174171 w 174171"/>
              <a:gd name="connsiteY7" fmla="*/ 156754 h 252549"/>
              <a:gd name="connsiteX8" fmla="*/ 52251 w 174171"/>
              <a:gd name="connsiteY8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71" h="252549">
                <a:moveTo>
                  <a:pt x="52251" y="252549"/>
                </a:moveTo>
                <a:lnTo>
                  <a:pt x="8709" y="209006"/>
                </a:lnTo>
                <a:lnTo>
                  <a:pt x="0" y="139337"/>
                </a:lnTo>
                <a:lnTo>
                  <a:pt x="0" y="87086"/>
                </a:lnTo>
                <a:lnTo>
                  <a:pt x="87086" y="0"/>
                </a:lnTo>
                <a:lnTo>
                  <a:pt x="95794" y="0"/>
                </a:lnTo>
                <a:lnTo>
                  <a:pt x="113211" y="60960"/>
                </a:lnTo>
                <a:lnTo>
                  <a:pt x="174171" y="156754"/>
                </a:lnTo>
                <a:lnTo>
                  <a:pt x="52251" y="252549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Freeform 42"/>
          <p:cNvSpPr/>
          <p:nvPr/>
        </p:nvSpPr>
        <p:spPr>
          <a:xfrm rot="420000">
            <a:off x="4850673" y="2819400"/>
            <a:ext cx="174171" cy="252549"/>
          </a:xfrm>
          <a:custGeom>
            <a:avLst/>
            <a:gdLst>
              <a:gd name="connsiteX0" fmla="*/ 52251 w 174171"/>
              <a:gd name="connsiteY0" fmla="*/ 252549 h 252549"/>
              <a:gd name="connsiteX1" fmla="*/ 8709 w 174171"/>
              <a:gd name="connsiteY1" fmla="*/ 209006 h 252549"/>
              <a:gd name="connsiteX2" fmla="*/ 0 w 174171"/>
              <a:gd name="connsiteY2" fmla="*/ 139337 h 252549"/>
              <a:gd name="connsiteX3" fmla="*/ 0 w 174171"/>
              <a:gd name="connsiteY3" fmla="*/ 87086 h 252549"/>
              <a:gd name="connsiteX4" fmla="*/ 87086 w 174171"/>
              <a:gd name="connsiteY4" fmla="*/ 0 h 252549"/>
              <a:gd name="connsiteX5" fmla="*/ 95794 w 174171"/>
              <a:gd name="connsiteY5" fmla="*/ 0 h 252549"/>
              <a:gd name="connsiteX6" fmla="*/ 113211 w 174171"/>
              <a:gd name="connsiteY6" fmla="*/ 60960 h 252549"/>
              <a:gd name="connsiteX7" fmla="*/ 174171 w 174171"/>
              <a:gd name="connsiteY7" fmla="*/ 156754 h 252549"/>
              <a:gd name="connsiteX8" fmla="*/ 52251 w 174171"/>
              <a:gd name="connsiteY8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71" h="252549">
                <a:moveTo>
                  <a:pt x="52251" y="252549"/>
                </a:moveTo>
                <a:lnTo>
                  <a:pt x="8709" y="209006"/>
                </a:lnTo>
                <a:lnTo>
                  <a:pt x="0" y="139337"/>
                </a:lnTo>
                <a:lnTo>
                  <a:pt x="0" y="87086"/>
                </a:lnTo>
                <a:lnTo>
                  <a:pt x="87086" y="0"/>
                </a:lnTo>
                <a:lnTo>
                  <a:pt x="95794" y="0"/>
                </a:lnTo>
                <a:lnTo>
                  <a:pt x="113211" y="60960"/>
                </a:lnTo>
                <a:lnTo>
                  <a:pt x="174171" y="156754"/>
                </a:lnTo>
                <a:lnTo>
                  <a:pt x="52251" y="252549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Freeform 43"/>
          <p:cNvSpPr/>
          <p:nvPr/>
        </p:nvSpPr>
        <p:spPr>
          <a:xfrm>
            <a:off x="3886200" y="2971800"/>
            <a:ext cx="174171" cy="252549"/>
          </a:xfrm>
          <a:custGeom>
            <a:avLst/>
            <a:gdLst>
              <a:gd name="connsiteX0" fmla="*/ 52251 w 174171"/>
              <a:gd name="connsiteY0" fmla="*/ 252549 h 252549"/>
              <a:gd name="connsiteX1" fmla="*/ 8709 w 174171"/>
              <a:gd name="connsiteY1" fmla="*/ 209006 h 252549"/>
              <a:gd name="connsiteX2" fmla="*/ 0 w 174171"/>
              <a:gd name="connsiteY2" fmla="*/ 139337 h 252549"/>
              <a:gd name="connsiteX3" fmla="*/ 0 w 174171"/>
              <a:gd name="connsiteY3" fmla="*/ 87086 h 252549"/>
              <a:gd name="connsiteX4" fmla="*/ 87086 w 174171"/>
              <a:gd name="connsiteY4" fmla="*/ 0 h 252549"/>
              <a:gd name="connsiteX5" fmla="*/ 95794 w 174171"/>
              <a:gd name="connsiteY5" fmla="*/ 0 h 252549"/>
              <a:gd name="connsiteX6" fmla="*/ 113211 w 174171"/>
              <a:gd name="connsiteY6" fmla="*/ 60960 h 252549"/>
              <a:gd name="connsiteX7" fmla="*/ 174171 w 174171"/>
              <a:gd name="connsiteY7" fmla="*/ 156754 h 252549"/>
              <a:gd name="connsiteX8" fmla="*/ 52251 w 174171"/>
              <a:gd name="connsiteY8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71" h="252549">
                <a:moveTo>
                  <a:pt x="52251" y="252549"/>
                </a:moveTo>
                <a:lnTo>
                  <a:pt x="8709" y="209006"/>
                </a:lnTo>
                <a:lnTo>
                  <a:pt x="0" y="139337"/>
                </a:lnTo>
                <a:lnTo>
                  <a:pt x="0" y="87086"/>
                </a:lnTo>
                <a:lnTo>
                  <a:pt x="87086" y="0"/>
                </a:lnTo>
                <a:lnTo>
                  <a:pt x="95794" y="0"/>
                </a:lnTo>
                <a:lnTo>
                  <a:pt x="113211" y="60960"/>
                </a:lnTo>
                <a:lnTo>
                  <a:pt x="174171" y="156754"/>
                </a:lnTo>
                <a:lnTo>
                  <a:pt x="52251" y="252549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541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1"/>
            <a:ext cx="7886700" cy="692776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Avocado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6"/>
          <a:stretch/>
        </p:blipFill>
        <p:spPr>
          <a:xfrm rot="10800000">
            <a:off x="2247481" y="1196752"/>
            <a:ext cx="4831737" cy="5101160"/>
          </a:xfrm>
        </p:spPr>
      </p:pic>
      <p:sp>
        <p:nvSpPr>
          <p:cNvPr id="31748" name="AutoShape 4" descr="data:image/jpeg;base64,/9j/4AAQSkZJRgABAQAAAQABAAD/2wCEAAkGBxMTEhUTEhQWFhUUFRUXGBcXGBgXGBUVFhcWFhUYFxUYHCggGBwlHBQYIjEhJSksLi4uFx8zODMsNygtLisBCgoKDg0OGxAQGywiICYsLCwvLCwsLCwsLCwsLCwsLCwsLCwsLCwsLC8sLCwsLCwsLCwsLCwsLCwsLCwsLCwsLP/AABEIAMIBAwMBIgACEQEDEQH/xAAcAAEAAgMBAQEAAAAAAAAAAAAABAUDBgcCAQj/xAA+EAACAQIDBQYEAwcDBAMAAAAAAQIDEQQhMQUGEkFREyJhcYGRMqGxwQdCYhQjUnLR4fCSstKCg5OiJDNU/8QAGQEBAAMBAQAAAAAAAAAAAAAAAAIDBAEF/8QAIxEBAQACAgMBAAMAAwAAAAAAAAECEQMhBBIxQRMisQVRYf/aAAwDAQACEQMRAD8A7iAAAAAAAAAAAAAAAAAAAAAAAAAAAB5c1e11fW3O3kB6AAAAAAAAAAAAAAAAAAAAAAAAAAA5jtPbuKWJlVjNpQk4qCv2bjFtLijfO+t9fI6ZUlZN3Sy1ei8WceeKzlHiz4n3l3lJa300bPO/5DkyxmPqhm6ZsHeGjiYx4ZRVRpt0nJccba5atZrO3NFucX2dtV0K8K6XwS7yeXFGV4yV/JpryO0Jmjxee8uPf1KUABpdAAAAAAi4raVGmm6lWEba8UkvlclHLN89grD4jtY37OtJybk02qjk5SVtbWs8yjyOW8WHtJtHK2fG5Vt8cMoppyk5cVopZq3W7yT6mqbd2zKUoV5xs4KLjGLfJ3bT5XKB1k5O0WkrO7Vrv6cuRgniataz4W4SnFNPLml3fA8vk8rPk/rP8Tjf92t83VjUq4ns6VJfA03xP9PDduWXTwyzNyTuaRsHc6rCtGpWdPgXe4Fdu9laLy4bKy06G8HqePeSz+8Qx3+gAL0gAAAAAAAAAAAAAAAAA1H8Rd4auFoqNBNVKrsp2vGCXxZvLi6LzZHPOYY3KjbKtRRTk9Em35LPmVu7+3qWMg50uJKMuFqSSadrrRtZpp6mqbtbbjtHCPCdvL9pjTXaSlFfvFxd5K2sdIt5Pnzzons6dGrODbjKOWTdtLqzWqa+pk5vKuGspN4uTtsP4j7WkpU8OsotcdT9ST7iT803bwRzrF1W3OpGVuGHdXV8UYr/AHGy09lvijTio2nLhTbfdlKVk3rzfzNk3W3KlRryq1+CSUXCMF3lLis5SldLpoYcZn5PL766/wARsrmWFqSdOObnKfClGycuJ3XCks9cjvGxsLKlQpU5ScpQpxi23dtpK+fMjYbdzCU5RnChCMoycotL4ZSVnw9PJZItT0fH8e8e7bu1KQABqdAAAB8lJJXbslzZQY7fXA0m1KvGTWqpqVT5wTSAttqVpwo1Z048U405yjH+KSi3FerRw2htiVeaqSk25NJyebfE+b83p5HSav4mYBL4qn+hpX83kvU5NiJQlWrdiuGlOcpQWT4eJ3tdZWTdl4JFHNJljpdxfsbBtibnQ7it2aytq87u78SXu9tCM6dFz/KqeX8ri2/PIrcFW/dZ65pozbCoxlTspLigs14XyPN49TIn67aCDsPEdph6Unq4JPzWT+aJx7Eu5tSAA6AAAAAAAAAAAAAAAABE2ps6niKUqVVXjL3T5NPk0SzDicNGorS4rfplKD94tM5ZuaHKNhUYbP2jKUpcUIKdObir5Ss1K2t1ZXS8dbEveXemhiKieHi+KKs5yXC5xumrReeWbzS1JG/OBVBrscPwU33pV85tybd4ybb4Vms5a38DS3hZOfHT4VdptRyTfW2Z5nJ7Yy8f47JWwbBxDl3+J8cZKSTb/K00mvQ6vgsXGrBTg8n7p80/E4RHETo1U3GSUuunW1+upuOwNvOjUUtacrca8Oq8V/VGrgzx9eppZljubdNBX19u4WHx4ijHzqQX3MC3owX/AOqj/wCSP9TUq0twQ8PtahU+CtSl/LOL+jJgAp95t4qWCpdpUzk7qEF8U39kub5eyLPFYiNOEpzdowi5SfRJXZ+f95NuyxmIdSd0s1GN8owTdl7Wv4nZNp4Y+1Z94t6MRjG+0k1C+VON1Bea/M/FlFQk4u6lwv6mSpO17ZdPDwMdJcTslmy2Y7jXjxxOhGFVWdlNv36Z9T7hsE6Ts7RjbRvV6d2XXztrzIc6L8SVTxrS4Z95eOvvzKOTxbrovFZ3F1Z8MWldNZ2u2vOKz5EXDzSqcabXLS10uVmesJXg1am5Xyyzbfv9j3WlCV12ijJvyaWaST5IxXx7L1O0PXv42vYO/boWozo8VON7Ti7Szd33Xk7Nvmjf9lbYo4hXpTTa1jpKPnF5+uhxOThDXN8uFO/rJ6/M9fttRTjUp3pyhpJPvWXV9DVxTLWqry47e3eQaxufvSsSuzqWjWS5aVFzaXJ9V/i2csU2aAAHAAAAAAAAAAAAAAOe7/47Eqooyjw0PyW4ZdrK3ebXEmrXtZo6EVG8G71LFqPaOUXC/DKLSava+TTT0IZy2dfXZdOSPalZJ5O1rd2Tjf2ZTVsSqb4oqVPwadvloXu+uzqeCqKnDEcc3nKMo24FquKaebfS2npfVo7XlF95X/zmZbjnestLp22bZm1IVoOFaKcZZXWa/t5oz4Z8KlFu9rxv1yVn6p/UpKG2qDecEn1WT946+pIp1734FZTtq8+JdOuvyOTDKVPWkXFYCUq7UUrNKSy5vVfJ5k3D4JXcZRi1peyv66Z2sS6VOycb3nKLV75R6ZeF2S6k0stWklezy8342Jd4ztGb301rG4ZQkkrvwfLwJuyt48Th2uzqzUejfFH/AEyyImLUpTl3W1HK9meIxv10PQ4sd4zdbZxTLHtt23t9qmKwcqPBabceJxdlKCzaUXmndRyz5nPKco2zel/exeKhkU+2sA2uOGq1XVdfMncNfEP4fTuGHjxN9Vb15E2nRad1r1+5U7HxOefM2bBwU9MyzHSyTpBVC/l8z7Gjd8MVfq+fj5ItJYWyzI+GUm3kpa/0LNbT9WWns6MIvvWk1qn8iE1nZq9uf9rExV28ne3gZ8Phr/D9LkNa+uZdI0IK2nt8vuYqmWhe1MHZcvbUgVMPZ5nJqquqw4HFSpzU4u0otNPyO27G2gsRRhVj+ZZrpJZSXucOqLM6L+F+LvCtS5RcZL/qTT/2r3KuTH9ZObDXbeQAUs4AAAAAAAAAAAAAGsb+70LBULxs61S6pp8us2uiv6to2Zu2p+dt9tuvF4qpVv3L8NNdKcfh9836ksZtbxcfvVXKpKpNzm3KTlxSu85Xd3dlxSwEZ96E4xfxPjV1ZeT15FFB2RMwdecf7/bocz4csu425cG50uaezdH2cLvyVuuVnctIX5tJLnbPxu39ijltGrJ5Oy5LN+viekpS+KTevz1Kp4+f65PGv6l4jaaTap2v1WSTIcMfVc7rnbLVK3gZOxXLke6NE04cGP7NtGHFhinUsbKatO13ZZK3zvkengss73t8uX+eZ9w+HRZU6V1nd2+hXlxTG7x6dykl3FVDDW8uRjxGFuy6kn+Z6oiyhqS4+W5fTHLbQts4RUamWSmuKPhn3l7/AFRd7BqpW7yzV34DfHC/uVP+CSfpJ8L+fD7Gr4KtK6UU220lrm3oiWObm58dD4ruyd/DqWWz9kZ8UsvBfc8bA2Z2cU55zaz6R8F/U2GlSuZubyr8wZs+W/MWPBbKpp3UFfra7LilhlpY8YOlYs6UDDlncvtUW/8AaLPAxazivYqNobuUqmi4X1j/AMdDa1EjYqm+SJY5ZY3quY27cn2xsapRb41dPSS0a+z8DZ/wu/8Atq9FTXvxZfRlxtOKlFwnG8Wmmn/mR93B2YqPbu9+KUUuvCk2r+smv+k34c9zx1l9T5bbj224AHWQAAAAAAAAAAAAAa/v7j3RwFeSdm4cC86jUPpJv0Pz0o5nb/xdb/YVbnWp39pP6pHGIQzLeP43eJOrXuhQ5lhCirGGnEsKUUXt1pTw1tCVHCvUy0pJIkdqiPxDdQp0bGWirdEe5tGGJKTaeKfh43z6fcn05rK+fL+/iVmGm3yJmFivzX9Crmx3jXMonOHTOyz8PQrXC7vy+vkT1Wy4VpmvFowV6ls3y+xjx3xy2oT+rW97Z2w9Vfpfyz+xXfh5su//AMifVqkvLKU/svXwJW34vETjRjl22T8F+aXpG79Dbtl4OMeCMFwxprhXglZJfIy/z7xv/rPnu1ZYSF9SxokelBLQk4aOZXtVVhh4lhCJgw6yJCyIoMkYGXgPFOfUy3yuW4SVC7V2PoL1Ne2dtDssTHlGbUJdM8k/SX3LvaeKsnY1THxcouS1Wi8s7l3HLLutOOG8e3SARNk4ntKNOpzlCLfnbP5ks1MIAAAAAAAAAAAAA1v8RMA62ArJawSqL/tvif8A6pnCaeaP0zOKaaaumrNdUz8+b17GeDxU6OfDfig+tNvu58+j8Yss47+Nfi56ukCMiVCpkQISM8JGiPQ2s6NYlqm2srFTTmWeBg5aerIcnUKyU8O72Zkn0joZZ1Usk9SzwGAUldNEbyam65c9d1F2fRvy5cy4p4G8OK9ss/GxlWFjGLS1seaMk9b5cuSM2fPubiu8m/jBOlaJRY2rdsutp17KyNUxk5N2im5SklGKzcpN2il6mHm5blNIXk2kbsYTtMTUqvSnFU4+cu9P5KPuzc6VG3LmQti7FeFTpzd53Up2045Ri2l1S09C4iiHr69VTct9vcKRKwtA80UWGGikNbVWs8KeR9kzJOZg5jKORmpSXsMVUy8LMxdqea1XLwJYZaruu9te2hX1KqONUZOUlk0yz23FO7RqWOqZ25mrHWfTZNWOnbpO+EpeUvbjlYtzSdyd8MNUjDDJTjOmuDvKNpNauNm20276c87G7F0sebl9oADqIAAAAAAAAAABre/G68cbRsrKtTu6cn46wl+l2Xk0mbIA7LZdx+a6+GnTm4VIuM4u0ovVM+wVjuW9O6dHGK77lVK0aiV8uk1+ZfNcjle2N2q+Hk41YKMb92au4S8pfZ2ZbOSfrfxc8ynamgydhsQ0rJ2/zkR1RcXwy8/8ZloRV7PL0J3KWL/dNwrbeZtmzE1Gy0NVow66dS8w2PjGNrmTyMt/FPLnudLXESdtUkVs61jHW2kmssyvhWqVZ8FKEpyfKKu/XovFmWb1pR76j5tTG2XXkbfuDuu4v9rxEe+1+6g/yJr42v4nyXJeLyzbr7lcElWxVpTWcaesYPrJ/ml8l4m6lvHw6vtVOWe+mm7amoV6jllnF+8YnmjXi0mmrM+754b97F8pwt6xun8mivwMcrSz0zKOSWZVZjf6rylJEqlVK6nKx77QgLLtjy6pAVY9OqRNJPaGHEYjhi2yLWxsYfE1oa/tLbKk7LRE8OPKrMcbaxbT2rm0tXm30NbxFZ6q7d7LzeWnhc+47F6vqV1avdNJ58+av09LWN2GPr0uyuunrAYn9nnGUL8dN8cW1k2mu63b9K9G9cz9B0Z3im1a6Tt0uj89bGrucuFJOUfDJp5N56W8uZ37A4mDShGcXKMY8STTaytmuR3qZ2bYeXHWSUACSsAAAAAAAAAAAAADzVpqScZJNPJpq6a8Uz0ANV2puFhat3DipSf8DvG/8j09LGv1/wAN6yf7utTl/MpR+nEdKATnJlP1zKO4uMvnKjb+eX/Al0Nw635qlKPlxSfzSOhAjcJS52tQwe4NFO9WpUqfpT4I+0c/mbNgNn0qMeCjTjCPSKtd9W+b8WSQdmMnxHYADrir3i2f2tLurvwfFHx6x9V87GoU5dDoZq+8Ox3FutSV085xXJ85JdOqKeXDfcTxy0rKdU9uoVqqc0zFisU4q9tNfIyzH8W/Vr2p4r41RV2a1W3jVrRTuVOJ2pKWruXY+Pf1Zjhf1M2ntJzk88iv7YhTq3L7dnditi5Xj3KS1qSWXlFZcT8vc1TUmosy5ZjFLiJZa56L7v0IWNw8Y244tJ5JppeNnmb7U/CSpKXFLFxutGqT/wCeRIw/4Rxd+3xUpJ8oQUb+bk5FUuftust5e9tP3S3ZxNao54fONP4uNxTu9I3vnfo+Xodn3d2WqNNOUUqsl387+ifQz7E2PRwlGNGhHhhH1bfOUpPNt9SeTuEuXtUM8/YABJAAAAAAAAAAAAAAAAAAAAAAAAAAAAAAUm1N26dVuUH2c3zS7rfjH7o1jHbu4qCdqaqL9El9JNM6ECF48alMrHFsTu3im3wYasn/AC2Xvc84XcPHzdnTUF1nOKXtFt/I7WCc6T/lyaLsD8N6NJqeIl20v4V3aa8+cvkvA3inTUUoxSSSsklZJdEloegFdtoAA4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0" name="AutoShape 6" descr="data:image/jpeg;base64,/9j/4AAQSkZJRgABAQAAAQABAAD/2wCEAAkGBxMTEhUTEhQWFhUUFRUXGBcXGBgXGBUVFhcWFhUYFxUYHCggGBwlHBQYIjEhJSksLi4uFx8zODMsNygtLisBCgoKDg0OGxAQGywiICYsLCwvLCwsLCwsLCwsLCwsLCwsLCwsLCwsLC8sLCwsLCwsLCwsLCwsLCwsLCwsLCwsLP/AABEIAMIBAwMBIgACEQEDEQH/xAAcAAEAAgMBAQEAAAAAAAAAAAAABAUDBgcCAQj/xAA+EAACAQIDBQYEAwcDBAMAAAAAAQIDEQQhMQUGEkFREyJhcYGRMqGxwQdCYhQjUnLR4fCSstKCg5OiJDNU/8QAGQEBAAMBAQAAAAAAAAAAAAAAAAIDBAEF/8QAIxEBAQACAgMBAAMAAwAAAAAAAAECEQMhBBIxQRMisQVRYf/aAAwDAQACEQMRAD8A7iAAAAAAAAAAAAAAAAAAAAAAAAAAAB5c1e11fW3O3kB6AAAAAAAAAAAAAAAAAAAAAAAAAAA5jtPbuKWJlVjNpQk4qCv2bjFtLijfO+t9fI6ZUlZN3Sy1ei8WceeKzlHiz4n3l3lJa300bPO/5DkyxmPqhm6ZsHeGjiYx4ZRVRpt0nJccba5atZrO3NFucX2dtV0K8K6XwS7yeXFGV4yV/JpryO0Jmjxee8uPf1KUABpdAAAAAAi4raVGmm6lWEba8UkvlclHLN89grD4jtY37OtJybk02qjk5SVtbWs8yjyOW8WHtJtHK2fG5Vt8cMoppyk5cVopZq3W7yT6mqbd2zKUoV5xs4KLjGLfJ3bT5XKB1k5O0WkrO7Vrv6cuRgniataz4W4SnFNPLml3fA8vk8rPk/rP8Tjf92t83VjUq4ns6VJfA03xP9PDduWXTwyzNyTuaRsHc6rCtGpWdPgXe4Fdu9laLy4bKy06G8HqePeSz+8Qx3+gAL0gAAAAAAAAAAAAAAAAA1H8Rd4auFoqNBNVKrsp2vGCXxZvLi6LzZHPOYY3KjbKtRRTk9Em35LPmVu7+3qWMg50uJKMuFqSSadrrRtZpp6mqbtbbjtHCPCdvL9pjTXaSlFfvFxd5K2sdIt5Pnzzons6dGrODbjKOWTdtLqzWqa+pk5vKuGspN4uTtsP4j7WkpU8OsotcdT9ST7iT803bwRzrF1W3OpGVuGHdXV8UYr/AHGy09lvijTio2nLhTbfdlKVk3rzfzNk3W3KlRryq1+CSUXCMF3lLis5SldLpoYcZn5PL766/wARsrmWFqSdOObnKfClGycuJ3XCks9cjvGxsLKlQpU5ScpQpxi23dtpK+fMjYbdzCU5RnChCMoycotL4ZSVnw9PJZItT0fH8e8e7bu1KQABqdAAAB8lJJXbslzZQY7fXA0m1KvGTWqpqVT5wTSAttqVpwo1Z048U405yjH+KSi3FerRw2htiVeaqSk25NJyebfE+b83p5HSav4mYBL4qn+hpX83kvU5NiJQlWrdiuGlOcpQWT4eJ3tdZWTdl4JFHNJljpdxfsbBtibnQ7it2aytq87u78SXu9tCM6dFz/KqeX8ri2/PIrcFW/dZ65pozbCoxlTspLigs14XyPN49TIn67aCDsPEdph6Unq4JPzWT+aJx7Eu5tSAA6AAAAAAAAAAAAAAAABE2ps6niKUqVVXjL3T5NPk0SzDicNGorS4rfplKD94tM5ZuaHKNhUYbP2jKUpcUIKdObir5Ss1K2t1ZXS8dbEveXemhiKieHi+KKs5yXC5xumrReeWbzS1JG/OBVBrscPwU33pV85tybd4ybb4Vms5a38DS3hZOfHT4VdptRyTfW2Z5nJ7Yy8f47JWwbBxDl3+J8cZKSTb/K00mvQ6vgsXGrBTg8n7p80/E4RHETo1U3GSUuunW1+upuOwNvOjUUtacrca8Oq8V/VGrgzx9eppZljubdNBX19u4WHx4ijHzqQX3MC3owX/AOqj/wCSP9TUq0twQ8PtahU+CtSl/LOL+jJgAp95t4qWCpdpUzk7qEF8U39kub5eyLPFYiNOEpzdowi5SfRJXZ+f95NuyxmIdSd0s1GN8owTdl7Wv4nZNp4Y+1Z94t6MRjG+0k1C+VON1Bea/M/FlFQk4u6lwv6mSpO17ZdPDwMdJcTslmy2Y7jXjxxOhGFVWdlNv36Z9T7hsE6Ts7RjbRvV6d2XXztrzIc6L8SVTxrS4Z95eOvvzKOTxbrovFZ3F1Z8MWldNZ2u2vOKz5EXDzSqcabXLS10uVmesJXg1am5Xyyzbfv9j3WlCV12ijJvyaWaST5IxXx7L1O0PXv42vYO/boWozo8VON7Ti7Szd33Xk7Nvmjf9lbYo4hXpTTa1jpKPnF5+uhxOThDXN8uFO/rJ6/M9fttRTjUp3pyhpJPvWXV9DVxTLWqry47e3eQaxufvSsSuzqWjWS5aVFzaXJ9V/i2csU2aAAHAAAAAAAAAAAAAAOe7/47Eqooyjw0PyW4ZdrK3ebXEmrXtZo6EVG8G71LFqPaOUXC/DKLSava+TTT0IZy2dfXZdOSPalZJ5O1rd2Tjf2ZTVsSqb4oqVPwadvloXu+uzqeCqKnDEcc3nKMo24FquKaebfS2npfVo7XlF95X/zmZbjnestLp22bZm1IVoOFaKcZZXWa/t5oz4Z8KlFu9rxv1yVn6p/UpKG2qDecEn1WT946+pIp1734FZTtq8+JdOuvyOTDKVPWkXFYCUq7UUrNKSy5vVfJ5k3D4JXcZRi1peyv66Z2sS6VOycb3nKLV75R6ZeF2S6k0stWklezy8342Jd4ztGb301rG4ZQkkrvwfLwJuyt48Th2uzqzUejfFH/AEyyImLUpTl3W1HK9meIxv10PQ4sd4zdbZxTLHtt23t9qmKwcqPBabceJxdlKCzaUXmndRyz5nPKco2zel/exeKhkU+2sA2uOGq1XVdfMncNfEP4fTuGHjxN9Vb15E2nRad1r1+5U7HxOefM2bBwU9MyzHSyTpBVC/l8z7Gjd8MVfq+fj5ItJYWyzI+GUm3kpa/0LNbT9WWns6MIvvWk1qn8iE1nZq9uf9rExV28ne3gZ8Phr/D9LkNa+uZdI0IK2nt8vuYqmWhe1MHZcvbUgVMPZ5nJqquqw4HFSpzU4u0otNPyO27G2gsRRhVj+ZZrpJZSXucOqLM6L+F+LvCtS5RcZL/qTT/2r3KuTH9ZObDXbeQAUs4AAAAAAAAAAAAAGsb+70LBULxs61S6pp8us2uiv6to2Zu2p+dt9tuvF4qpVv3L8NNdKcfh9836ksZtbxcfvVXKpKpNzm3KTlxSu85Xd3dlxSwEZ96E4xfxPjV1ZeT15FFB2RMwdecf7/bocz4csu425cG50uaezdH2cLvyVuuVnctIX5tJLnbPxu39ijltGrJ5Oy5LN+viekpS+KTevz1Kp4+f65PGv6l4jaaTap2v1WSTIcMfVc7rnbLVK3gZOxXLke6NE04cGP7NtGHFhinUsbKatO13ZZK3zvkengss73t8uX+eZ9w+HRZU6V1nd2+hXlxTG7x6dykl3FVDDW8uRjxGFuy6kn+Z6oiyhqS4+W5fTHLbQts4RUamWSmuKPhn3l7/AFRd7BqpW7yzV34DfHC/uVP+CSfpJ8L+fD7Gr4KtK6UU220lrm3oiWObm58dD4ruyd/DqWWz9kZ8UsvBfc8bA2Z2cU55zaz6R8F/U2GlSuZubyr8wZs+W/MWPBbKpp3UFfra7LilhlpY8YOlYs6UDDlncvtUW/8AaLPAxazivYqNobuUqmi4X1j/AMdDa1EjYqm+SJY5ZY3quY27cn2xsapRb41dPSS0a+z8DZ/wu/8Atq9FTXvxZfRlxtOKlFwnG8Wmmn/mR93B2YqPbu9+KUUuvCk2r+smv+k34c9zx1l9T5bbj224AHWQAAAAAAAAAAAAAa/v7j3RwFeSdm4cC86jUPpJv0Pz0o5nb/xdb/YVbnWp39pP6pHGIQzLeP43eJOrXuhQ5lhCirGGnEsKUUXt1pTw1tCVHCvUy0pJIkdqiPxDdQp0bGWirdEe5tGGJKTaeKfh43z6fcn05rK+fL+/iVmGm3yJmFivzX9Crmx3jXMonOHTOyz8PQrXC7vy+vkT1Wy4VpmvFowV6ls3y+xjx3xy2oT+rW97Z2w9Vfpfyz+xXfh5su//AMifVqkvLKU/svXwJW34vETjRjl22T8F+aXpG79Dbtl4OMeCMFwxprhXglZJfIy/z7xv/rPnu1ZYSF9SxokelBLQk4aOZXtVVhh4lhCJgw6yJCyIoMkYGXgPFOfUy3yuW4SVC7V2PoL1Ne2dtDssTHlGbUJdM8k/SX3LvaeKsnY1THxcouS1Wi8s7l3HLLutOOG8e3SARNk4ntKNOpzlCLfnbP5ks1MIAAAAAAAAAAAAA1v8RMA62ArJawSqL/tvif8A6pnCaeaP0zOKaaaumrNdUz8+b17GeDxU6OfDfig+tNvu58+j8Yss47+Nfi56ukCMiVCpkQISM8JGiPQ2s6NYlqm2srFTTmWeBg5aerIcnUKyU8O72Zkn0joZZ1Usk9SzwGAUldNEbyam65c9d1F2fRvy5cy4p4G8OK9ss/GxlWFjGLS1seaMk9b5cuSM2fPubiu8m/jBOlaJRY2rdsutp17KyNUxk5N2im5SklGKzcpN2il6mHm5blNIXk2kbsYTtMTUqvSnFU4+cu9P5KPuzc6VG3LmQti7FeFTpzd53Up2045Ri2l1S09C4iiHr69VTct9vcKRKwtA80UWGGikNbVWs8KeR9kzJOZg5jKORmpSXsMVUy8LMxdqea1XLwJYZaruu9te2hX1KqONUZOUlk0yz23FO7RqWOqZ25mrHWfTZNWOnbpO+EpeUvbjlYtzSdyd8MNUjDDJTjOmuDvKNpNauNm20276c87G7F0sebl9oADqIAAAAAAAAAABre/G68cbRsrKtTu6cn46wl+l2Xk0mbIA7LZdx+a6+GnTm4VIuM4u0ovVM+wVjuW9O6dHGK77lVK0aiV8uk1+ZfNcjle2N2q+Hk41YKMb92au4S8pfZ2ZbOSfrfxc8ynamgydhsQ0rJ2/zkR1RcXwy8/8ZloRV7PL0J3KWL/dNwrbeZtmzE1Gy0NVow66dS8w2PjGNrmTyMt/FPLnudLXESdtUkVs61jHW2kmssyvhWqVZ8FKEpyfKKu/XovFmWb1pR76j5tTG2XXkbfuDuu4v9rxEe+1+6g/yJr42v4nyXJeLyzbr7lcElWxVpTWcaesYPrJ/ml8l4m6lvHw6vtVOWe+mm7amoV6jllnF+8YnmjXi0mmrM+754b97F8pwt6xun8mivwMcrSz0zKOSWZVZjf6rylJEqlVK6nKx77QgLLtjy6pAVY9OqRNJPaGHEYjhi2yLWxsYfE1oa/tLbKk7LRE8OPKrMcbaxbT2rm0tXm30NbxFZ6q7d7LzeWnhc+47F6vqV1avdNJ58+av09LWN2GPr0uyuunrAYn9nnGUL8dN8cW1k2mu63b9K9G9cz9B0Z3im1a6Tt0uj89bGrucuFJOUfDJp5N56W8uZ37A4mDShGcXKMY8STTaytmuR3qZ2bYeXHWSUACSsAAAAAAAAAAAAADzVpqScZJNPJpq6a8Uz0ANV2puFhat3DipSf8DvG/8j09LGv1/wAN6yf7utTl/MpR+nEdKATnJlP1zKO4uMvnKjb+eX/Al0Nw635qlKPlxSfzSOhAjcJS52tQwe4NFO9WpUqfpT4I+0c/mbNgNn0qMeCjTjCPSKtd9W+b8WSQdmMnxHYADrir3i2f2tLurvwfFHx6x9V87GoU5dDoZq+8Ox3FutSV085xXJ85JdOqKeXDfcTxy0rKdU9uoVqqc0zFisU4q9tNfIyzH8W/Vr2p4r41RV2a1W3jVrRTuVOJ2pKWruXY+Pf1Zjhf1M2ntJzk88iv7YhTq3L7dnditi5Xj3KS1qSWXlFZcT8vc1TUmosy5ZjFLiJZa56L7v0IWNw8Y244tJ5JppeNnmb7U/CSpKXFLFxutGqT/wCeRIw/4Rxd+3xUpJ8oQUb+bk5FUuftust5e9tP3S3ZxNao54fONP4uNxTu9I3vnfo+Xodn3d2WqNNOUUqsl387+ifQz7E2PRwlGNGhHhhH1bfOUpPNt9SeTuEuXtUM8/YABJAAAAAAAAAAAAAAAAAAAAAAAAAAAAAAUm1N26dVuUH2c3zS7rfjH7o1jHbu4qCdqaqL9El9JNM6ECF48alMrHFsTu3im3wYasn/AC2Xvc84XcPHzdnTUF1nOKXtFt/I7WCc6T/lyaLsD8N6NJqeIl20v4V3aa8+cvkvA3inTUUoxSSSsklZJdEloegFdtoAA4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2" name="AutoShape 8" descr="Turn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4" name="AutoShape 10" descr="Turn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6" name="AutoShape 12" descr="http://eofdreams.com/data_images/dreams/turnip/turnip-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7170" name="AutoShape 2" descr="data:image/jpeg;base64,/9j/4AAQSkZJRgABAQAAAQABAAD/2wCEAAkGBxQTEhUUExIVFRUUFxUVFRQVFxUYFBcVFBQXFhcWFRgYHCggGBslHBQUITIiJSkrLi4uFx8zODMsNygtLisBCgoKDg0OGxAQGywkHyQsLCwsLCwsLCwsLCwsLCwsLCwsLCwsLCwsLCwsLCwsLCwsLCwsLCwsLCwsLCwsLCwsLP/AABEIAOEA4QMBIgACEQEDEQH/xAAcAAEAAgMBAQEAAAAAAAAAAAAABQYDBAcBAgj/xAA+EAABAwIEAwUFBgUDBQEAAAABAAIRAwQFITFBBhJREyJhcZEyQoGhsQcUUmLB8CNy0eHxFTNTQ0SCkrIW/8QAGgEBAAMBAQEAAAAAAAAAAAAAAAECAwQFBv/EACcRAQACAgICAgEDBQAAAAAAAAABAgMRBDESIUFRIgUTMhQVI1KR/9oADAMBAAIRAxEAPwDuKIiAiIgIiICIiAiIgIiICIiAiIgIiICIiAiIgIiICIiAiIgIiICIiAiIgIiICIiAiIgIiICIiAiIgIiICIiAiIgIiICIiAiIgIiICIiAiIgIiICIsF7eMpMdUqPaxjRLnOMABBnRc1x/7V6TCW2tM1T/AMj5bT+A9o/GFRsQ46vq5zuHMB0bT7jfln6lY2zVg07zeYjSpCatVjB+ZwH1UW7jOxH/AHVL1P8ARfn2pVLu85/M46kzM+Z1XnIf8OH67rC3Kn4hPi/QNtxpYvMNuqYP5iW//QClrTEaVX/bqsfH4HNd9CvzMaq9p3RYQ5ji0jRzSWuHkQq15k/MGn6iRcKwL7SrujAe4VmDap7ceDxn6yum8PcdWl0ABU7N5MdnUgGfA6FdVM1b9IWhF4CvVqCIiAiIgIiICIiAiIgIiICIiAiIgIi5z9oPHppONtavaKpkPrEiKWWYH5vHbz0iZiOxZeK+LKNkyXkuqEEtpNzcY3d+BvifhK4zj3EFxfmaj3dm0g8rASxsnugNA1A3cZKwWtp2zTULnEOd3nVC4l5GpkSXxmeg81P4da8zWhxLG8xyGR5gAWkxmXnI55ARkue8zZbSv0sEkweZv8ofUfED3QIB8zusxwZ9JsuAgwWueBkzckNkDXdXW2pASGucwT7TpLiBs2Rp9FldSHK7nzHfJa3NrmuJ7pHlCr4QKm/CS6HUGUHF7Yc1pkgn3x2kZ+XRVy6qt5+UM9kcroHd5hq4lSFy59IsDZAqS6iS6S1pdEfD+ixF5ZWqsdnPado4wOYagknIZjbqsrUiUoqsQ120HQAz6r5c8fv9VrUXNgjUnwleB+kDPxjLqsbY/pG2wM9/3/RY2Vi0yDmCvljXEgAZEgZDr47LPXsIz6GDnMTofLRTSk9qu1fZlxo24ptoVXRWYAAXH/cb+rh9F0Ffk61e9j5aSHNIILdcjIOWhX6M4A4kF7ateSO0Z3Ko/MNHR0cM/XovQx336lCyoiLVIiIgIiICIiAiIgIiICIiAiKvcacQ/dKEsg1ny2k09d3nwHzyCTIrX2l8eC3a+2ti7tzDXVGjKlMSAd3wfhK5tY2LC1jnNMkcwJ1cYkuz1Ez5nNfNpaOc4ms0l5c5ziSJgZlxneXDbdWOwtQ41Jbk3lI19oiGtBPQfUrG07X1owy3c72WCKctBmG5mZJnOOnh8FMWNs3lBc8wHaOIguOZkASAZJhaz6hY0M7obOfLqXD/AKbRvpHmVko3FQU29rmWw5w0fJ9oCdPJVQkL2qxjA4gkxH8PxJiPKVWq+MOZXgh7qbQ4EcpEF4yLh7x8YjPeV5iuPNqGG1WNNI89V0yxoGTWyB33zsMpUXaPfULgyrUa0s7Wo8sPaxsynzZlx6geSgR9/Xe4NqNZ3jFNjnkd1tNuoA0yEmQMysF3Tay2ZVL5qOLuVsE83egl05ujY6ZLNhuFVK45Ws7OlzOcCc6jpEd5x1/yrEzgYPIL3OjLut7rchBg+MLmy8jHT+UjnzrgtIIJ0M7a6/Je2RI5iW88iAenjlvous2nBNFulJvxzPzUjT4XpiIYBHQQuSefT4gcotG9yJggnvCYz0zOq+61uA0lsAEDLWYzmRuusjh5u7QfMLWuuFGOBlozSv6hT5qeLj1YEQcxzDYroX2OXxp3JZMsrN5XHTvtzZ9SPivq+4IbENmOnxlauDYQ+0r0nasbVpuc7cNYc8hr1XXh5eK09q6d1Ra9le06ream9rx1aZjwPQrYXpbBERAREQEREBERAREQERfFWoGtLnEBrQSScgAMySUEbxJjbLSg6q+CRkxkwXv2aP3ouJ3GIV7qsatckku7MZGG6ZNH4ZJ7vmcytziziT77dgtM0mHlt2uyaQPaqu+LZz2AWjTo81RrBVImoSXDIzy8znAeUgefmsrTteISNvSaS5zTAE+1MnOJJOgUiawpAHmaSRJOcAal3U7eJWpUaS4U2tDNmgxzBse0ep8TOqxXd0ykwuqEvAlreYHmL/yDKTllAgBVG6ytMV3lrGsaRTa7mkA5l7hOp6BQBxHtuaq8O7IZNDzy9pJABMAkAk+yMgAtfD6ziwF7HuqPB53veG02tdMiSRyk5aAea38UuadKnTqOaxx9llIRy5aFo+Opn5KEMf3dopgFtJzy7tHOI5KNNoGRjLwgLZwOxruc4vqEtfB5WhoDh+ZzQCBGXKoy1tvvVc0XUe8W87j2ksY0xmQ3MvOeughdPwLDQ0DLT6DRcPM5PhHhXtMMmEYQIGQEQpunh4Gy26FKAssLzq4txuV9RDXbbAbL67ILMQsZMK/7cQtD4NNeGmOgWpeYvSp+3UaPDU+gUY/jC2GrnefKVnMVbRivPwmKlo07KPusMB2XltxRavMCs0Ho6W/MiFLseCJBBB0IzCznHE9K2xzHcKdVwt1N3PTc6m8e8wwfI7EeBUlhvFVSn3bpvMP+VgzH87B9W+imqtAFRl5h4M5LXDycuGfU+mFsf0s1pdMqND6bg5p0I0/sfBZlzjsKtu/nouLXbjVjh0c3fz1VqwDiVlwezcOzrASaZ94fipn3h8wvb43Mpm9dSz0nURF2IEREBERAREQFzz7VseLaf3SkRzVAHVTMctMuAA8yfkPFX65rBjHPcYa0FxPgBJX51xrHxcXhuHN5W1HTDzkWCQ1uXgAPgq2lasbl9WdINfzEcpZzuJ2LHMyE6b6eK3sPqPa0PLRLQXNMxIqktYXDcQHKB7cDtGudyh3staJhs/IZD0WWhiTg8ctFxaMnF2XdBIEDQgA7qi8pm5xBriJDgXkHm998TDae4A1ny0WreU3VanaBzCWNIa5x/hUwSQeQTL3CD3tJG6jLepLQ+oeQPJaaky94BjkpADujrCx39/TfFEczKFOTUZSbLyGyO+7RufnqFVSWf/XWNbzB5qcvcaHeydAS1rdBkCXHWVX8QuKtZxrVD3WkDmA5QBJLWN+ZRjnVH8zaWWrcvZY3Q7DQZn4rUvLt9R4DnAgHut2zyGQSEOifZlQAZUrE51Xcgk97lYd51zn1XXsJiAqTw3YBtOiyPYYPU6q+2NuABkF8/ltOTNNl6x7STF6sQACc0Lsr0tpkcqzivM5x7OS0au89gVOVqjdHaASf6fFVi4xDvEmOUkwAd+qyy6tqHZxKTuZRNTDSSZz1UffYZlpn06dMlYBdzmIjbNRGMXbYgGCcv/LofgVM4o8XfGSdqzcWmewjb+iyYXjVe3M06hAn2Dm0+YOSxV6vePXbLKB4ea1numJ3WcRHRf8ALt1Thzienc932Km7Ovi3r5Kec2Vw2m4ghzHEFukajxXT+EMf+8MDXn+K0Z/mHXzVb4tOHLj17hM3FqDsq/ieEgwRkRm1wycD1B2Ktc9Vgr0JWc1mPcOS9EVgfFBa4UrsgHRtfRrjsKmzT46Hw3uCpGIYeHSCPVYMExt9o9tGqZtyYa4zNI7Cd2fTyXqcTn7/AAyf9YTGl+ReNdIkZg6Fer1UCIiAiIgrP2h4iaNm8gTz/wAPyBa5xPoyPivzhzBwzOg3iIGYj5r9E/afbF9g8NEw5p0mNRPhqF+cKtOCRGcx8yAFS3bSnTP2hhp2MgyYBJn5BfdV9RzeWXGnIlrTmQ38To881pMrBpGZJaZhwluvQ6hZbjFq0cvMWtnmDWgASdJ8FUlsMuuxaJptLpljSCSBBiSdG5zpJIC1bvFH1IBaGtkktpiJ6B20D+6131pJdUPO89SfnH0WN2YOX9kVl8XFYkkCWiIiScuhSwfFSnG1SmfR4P6LGzPOfDxX1QbyuB6EEfAykx6VfonAO8Z8voFcaAgKh8MXgcGuGj2tI9Ij1BV4tnZL5ynq0w2r8tmV4vCVjrOyK69+l4hW+JMca0cjdfed45wB5KnnEmOhrpy3ByhR2LX7oMmZJMesfX5KH7bcLOK79y9bHqldQn34kaeWreoO3iZzUZd4hzgmepGnlPy+ai6918MvhK0XVzrPktYidItaG8+9M6DIr6FxmN/Df1US6ojKxHj+wr+ESz85hYmVQeoOx/RbuH3RpVGvYYc0zO3+NlXadxt19VI29TZW8fWkWnbt2GXwrU2vG49DuPVboCo3AWId0sJ8R9D+ivDSuLqZifhyXjTFcUZUHiliHDRWMrWr0JBWd6fMMbV2qGE4lUsnj2nUNHU5nl/NTB0joNV0ejVD2hzSC1wBBGhBzBCpOIWYgg6LSwTG3WbuWoXOtjOQHMaTiZlu/Kc5Hpuu/g8zX4ZJYTGnRkXzTeHAEGQQCCNCDmCvpeygREQa9/aNq0303aPBaY1z3C/O3EnDdShWqU3AjUtMQHAHVp3yJK/SK1r+wpVm8tWm17ejgDHiOiiYTE6fk+7tcwYz8M8vFYKtuDuR59V1L7TeGGW72vose2k4atlzQ4uzadxsRrqVz2pRGXeDvL5g+SosjG08tQfPT4Lx1LeMvBbVR43hYalRFWJ9IGMtf3osVQAeK+nVeqxPrKUOo/Z7iXNQaDMsJ84BzHzB+K6rhd3IC/OXCeLmlVgGA7QnQOHXzGXwC7FgmJ90OnI5Ebtd0K8PnYZx3846lpWdOgTK+HrTs7oOC2+ZYRk3DohxjimyNCvUpnQkuZ4tcZHpp8FBOdOnxXZuJ+H6d0yHZPaDyP6E9eomMlxzELd9F5Y9vK5s+TgN2ncLfBeJ9S64vtqVWLAWwcxK2TUBXy2nK64iCZmWBzQgo6fv/K2yyEI0/fqphEsApzoc1J2duciTO2S12MCk8Lb/ABQJgHVVn0bWHhp5pua7bn5Z8CD/AGXTLd8hc0pVw+s1jPYYZJGhf4eS6Dh9XILgyT/kZW9pGF9Fq+OZBUVtwxmJad9byFXb215gQRmFbKplRd5b7wue9dW3DO1dtXgjFHMebWo6QBNAnWBPNTneBBG8T0V0XMMcokAVKZh7CHsPRzcwuj4fdtrUmVW+y9rXD4iYXucHNN6eM9wxbCIi7kCw16kLMte4ZKCs8RXsMcCAQQQQcwR4rieKW1Nj3OYyCcp8Oi7djWHl4K5xjfD7pOSjUJ25tdN8FovYrXd4I4HRaX+iPPuoK52S+2W6tFDht591S9lwi46hEKXb2h2CvOB3rwySNMnDw2MdPoVN2XB/UKYt+G+XQQs744vGpTEvcBxkQM8vHUHoVb7a8DgqBiuGOonnaCB1aO71hzdh5b+a+8HxwgwTB/CcvSV4PI4lsU7r01rb6dGDpUDj+BMrsLXDXfceS9s8Wa7dSbbgFcsWbVyRLkGL8I1qU8h529Dk710Kr9Zj2Hvsc36eoXeK1AOUTeYMx3uj0XTTkzHbXycYbdBZKdyF0W64SpEzyD0C1WcLsbo0LX+qppPlKkurkkQD8P7KWw6yc7NwIHzI8fBWulggHuj0W/b4fGyztn36gm0y1cIsojwVwshAUda20bKVoNWMdqy3GlfUr5avta62o+SsL3rOVgqtVtKSgsbAjL4qU+zkk2YOxqVeX+XnOnxlV7HblzGOq8oLQQ3WOZzncrR5SfRXrB7U0qLKbnBzmiCQA0T4AbfPqu7gY5i02llkr4t9F8yi9Rk+l4QvUQYKtAFaFxhbXahSy8hBV63DVM+6sQ4Wp9ArYWpyIK1T4eYNlt0sJaNlM8i95FAjBZAbLFVoDopZzFq12IIC9p5FUTiDC2jNuxkDp/Kuh3zFUMbpHNRNYkUiniVSmYJLh47fr6qwYZxRsXAeE5qrYswtJhQVS6IOY+K4cvBx3960tv7dptcdB3zUizEGndcNtMZcw912WwOfyU5Z8Wke03/1P6LgycHJX+PtaLS6wKwK8yVEteLWEgc8fzZKRpcRtOj2nwkLjthvHcLRllbIasjaYKqwx0eC3qGJtPgq6mFozLHTphbDAFD0MQHVbjLwdVrWYT+5tJCF9ZLQF0F9i4WkWg8m25Q2O3FVrP4TQ5xIGZgBpI5nEnSBJ+G+i233CisWu+47qQpm6vlpXKWIG9qW9oGu5aR7W4JEAAOIYDlnIBPnC6dTuVzjBb5rDUI1e8kn+UBo+h9VZLXEwd17nHrqkT9q5bzaVo7dFC/fvFerdksqIiAiIgIiICIiAsFVizrwhBEXVCVX8SsZVyfSWnXs5UDk2MYTM5KmYlhBGy7veYOHbKAv+GJ2QcIubIjZabudq7BfcHn8KgLzhB34UHPvvbhqFlZifmNFZLnhZ490qNrcOvHuqs1iUte2xlwz5v1UtZ8Svb7wI6SoWpgb/wAJWI4O8bFZW4+O3cIXmjxeIEjPw+sqUsuL2HeN81zA4dUHX5r6FtVG5XNb9Pxz0OxUOJGHR49Vt/6+0e+PVcXp2tScyVK2WHyRzcx+JWf9tj/ZLqFTiBkSXj1CjrrFDUyZmD7x08x+JRNjaMA/22z15QpFtMnZXp+n1id2naYeUmwABspCyc6clkw7CXvPsmFcMOwANiQvQiDaEly9Vu/0pqKUbTCIilAiIgIiICIiAiIgLwheog+DTC+DQCzIg1XWYOywvwxh90KQRBDVMCpn3QtZ/DFI+6FYkUaFXdwhRPuhYjwVQ/CFbYXkJoVB3AtufdC8/wDwVv8AhVwhewmhTxwDbfhWanwPbj3VakTQgKXClAe6tujgNFujApRFOhgpWjW6ABZg1eog8hF6iAiIgIiICIiAiIgIiICIiAiIgIiICIiA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7172" name="AutoShape 4" descr="data:image/jpeg;base64,/9j/4AAQSkZJRgABAQAAAQABAAD/2wCEAAkGBxQTEhUUExIVFRUUFxUVFRQVFxUYFBcVFBQXFhcWFRgYHCggGBslHBQUITIiJSkrLi4uFx8zODMsNygtLisBCgoKDg0OGxAQGywkHyQsLCwsLCwsLCwsLCwsLCwsLCwsLCwsLCwsLCwsLCwsLCwsLCwsLCwsLCwsLCwsLCwsLP/AABEIAOEA4QMBIgACEQEDEQH/xAAcAAEAAgMBAQEAAAAAAAAAAAAABQYDBAcBAgj/xAA+EAABAwIEAwUFBgUDBQEAAAABAAIRAwQFITFBBhJREyJhcZEyQoGhsQcUUmLB8CNy0eHxFTNTQ0SCkrIW/8QAGgEBAAMBAQEAAAAAAAAAAAAAAAECAwQFBv/EACcRAQACAgICAgEDBQAAAAAAAAABAgMRBDESIUFRIgUTMhQVI1KR/9oADAMBAAIRAxEAPwDuKIiAiIgIiICIiAiIgIiICIiAiIgIiICIiAiIgIiICIiAiIgIiICIiAiIgIiICIiAiIgIiICIiAiIgIiICIiAiIgIiICIiAiIgIiICIiAiIgIiICIsF7eMpMdUqPaxjRLnOMABBnRc1x/7V6TCW2tM1T/AMj5bT+A9o/GFRsQ46vq5zuHMB0bT7jfln6lY2zVg07zeYjSpCatVjB+ZwH1UW7jOxH/AHVL1P8ARfn2pVLu85/M46kzM+Z1XnIf8OH67rC3Kn4hPi/QNtxpYvMNuqYP5iW//QClrTEaVX/bqsfH4HNd9CvzMaq9p3RYQ5ji0jRzSWuHkQq15k/MGn6iRcKwL7SrujAe4VmDap7ceDxn6yum8PcdWl0ABU7N5MdnUgGfA6FdVM1b9IWhF4CvVqCIiAiIgIiICIiAiIgIiICIiAiIgIi5z9oPHppONtavaKpkPrEiKWWYH5vHbz0iZiOxZeK+LKNkyXkuqEEtpNzcY3d+BvifhK4zj3EFxfmaj3dm0g8rASxsnugNA1A3cZKwWtp2zTULnEOd3nVC4l5GpkSXxmeg81P4da8zWhxLG8xyGR5gAWkxmXnI55ARkue8zZbSv0sEkweZv8ofUfED3QIB8zusxwZ9JsuAgwWueBkzckNkDXdXW2pASGucwT7TpLiBs2Rp9FldSHK7nzHfJa3NrmuJ7pHlCr4QKm/CS6HUGUHF7Yc1pkgn3x2kZ+XRVy6qt5+UM9kcroHd5hq4lSFy59IsDZAqS6iS6S1pdEfD+ixF5ZWqsdnPado4wOYagknIZjbqsrUiUoqsQ120HQAz6r5c8fv9VrUXNgjUnwleB+kDPxjLqsbY/pG2wM9/3/RY2Vi0yDmCvljXEgAZEgZDr47LPXsIz6GDnMTofLRTSk9qu1fZlxo24ptoVXRWYAAXH/cb+rh9F0Ffk61e9j5aSHNIILdcjIOWhX6M4A4kF7ateSO0Z3Ko/MNHR0cM/XovQx336lCyoiLVIiIgIiICIiAiIgIiICIiAiKvcacQ/dKEsg1ny2k09d3nwHzyCTIrX2l8eC3a+2ti7tzDXVGjKlMSAd3wfhK5tY2LC1jnNMkcwJ1cYkuz1Ez5nNfNpaOc4ms0l5c5ziSJgZlxneXDbdWOwtQ41Jbk3lI19oiGtBPQfUrG07X1owy3c72WCKctBmG5mZJnOOnh8FMWNs3lBc8wHaOIguOZkASAZJhaz6hY0M7obOfLqXD/AKbRvpHmVko3FQU29rmWw5w0fJ9oCdPJVQkL2qxjA4gkxH8PxJiPKVWq+MOZXgh7qbQ4EcpEF4yLh7x8YjPeV5iuPNqGG1WNNI89V0yxoGTWyB33zsMpUXaPfULgyrUa0s7Wo8sPaxsynzZlx6geSgR9/Xe4NqNZ3jFNjnkd1tNuoA0yEmQMysF3Tay2ZVL5qOLuVsE83egl05ujY6ZLNhuFVK45Ws7OlzOcCc6jpEd5x1/yrEzgYPIL3OjLut7rchBg+MLmy8jHT+UjnzrgtIIJ0M7a6/Je2RI5iW88iAenjlvous2nBNFulJvxzPzUjT4XpiIYBHQQuSefT4gcotG9yJggnvCYz0zOq+61uA0lsAEDLWYzmRuusjh5u7QfMLWuuFGOBlozSv6hT5qeLj1YEQcxzDYroX2OXxp3JZMsrN5XHTvtzZ9SPivq+4IbENmOnxlauDYQ+0r0nasbVpuc7cNYc8hr1XXh5eK09q6d1Ra9le06ream9rx1aZjwPQrYXpbBERAREQEREBERAREQERfFWoGtLnEBrQSScgAMySUEbxJjbLSg6q+CRkxkwXv2aP3ouJ3GIV7qsatckku7MZGG6ZNH4ZJ7vmcytziziT77dgtM0mHlt2uyaQPaqu+LZz2AWjTo81RrBVImoSXDIzy8znAeUgefmsrTteISNvSaS5zTAE+1MnOJJOgUiawpAHmaSRJOcAal3U7eJWpUaS4U2tDNmgxzBse0ep8TOqxXd0ykwuqEvAlreYHmL/yDKTllAgBVG6ytMV3lrGsaRTa7mkA5l7hOp6BQBxHtuaq8O7IZNDzy9pJABMAkAk+yMgAtfD6ziwF7HuqPB53veG02tdMiSRyk5aAea38UuadKnTqOaxx9llIRy5aFo+Opn5KEMf3dopgFtJzy7tHOI5KNNoGRjLwgLZwOxruc4vqEtfB5WhoDh+ZzQCBGXKoy1tvvVc0XUe8W87j2ksY0xmQ3MvOeughdPwLDQ0DLT6DRcPM5PhHhXtMMmEYQIGQEQpunh4Gy26FKAssLzq4txuV9RDXbbAbL67ILMQsZMK/7cQtD4NNeGmOgWpeYvSp+3UaPDU+gUY/jC2GrnefKVnMVbRivPwmKlo07KPusMB2XltxRavMCs0Ho6W/MiFLseCJBBB0IzCznHE9K2xzHcKdVwt1N3PTc6m8e8wwfI7EeBUlhvFVSn3bpvMP+VgzH87B9W+imqtAFRl5h4M5LXDycuGfU+mFsf0s1pdMqND6bg5p0I0/sfBZlzjsKtu/nouLXbjVjh0c3fz1VqwDiVlwezcOzrASaZ94fipn3h8wvb43Mpm9dSz0nURF2IEREBERAREQFzz7VseLaf3SkRzVAHVTMctMuAA8yfkPFX65rBjHPcYa0FxPgBJX51xrHxcXhuHN5W1HTDzkWCQ1uXgAPgq2lasbl9WdINfzEcpZzuJ2LHMyE6b6eK3sPqPa0PLRLQXNMxIqktYXDcQHKB7cDtGudyh3staJhs/IZD0WWhiTg8ctFxaMnF2XdBIEDQgA7qi8pm5xBriJDgXkHm998TDae4A1ny0WreU3VanaBzCWNIa5x/hUwSQeQTL3CD3tJG6jLepLQ+oeQPJaaky94BjkpADujrCx39/TfFEczKFOTUZSbLyGyO+7RufnqFVSWf/XWNbzB5qcvcaHeydAS1rdBkCXHWVX8QuKtZxrVD3WkDmA5QBJLWN+ZRjnVH8zaWWrcvZY3Q7DQZn4rUvLt9R4DnAgHut2zyGQSEOifZlQAZUrE51Xcgk97lYd51zn1XXsJiAqTw3YBtOiyPYYPU6q+2NuABkF8/ltOTNNl6x7STF6sQACc0Lsr0tpkcqzivM5x7OS0au89gVOVqjdHaASf6fFVi4xDvEmOUkwAd+qyy6tqHZxKTuZRNTDSSZz1UffYZlpn06dMlYBdzmIjbNRGMXbYgGCcv/LofgVM4o8XfGSdqzcWmewjb+iyYXjVe3M06hAn2Dm0+YOSxV6vePXbLKB4ea1numJ3WcRHRf8ALt1Thzienc932Km7Ovi3r5Kec2Vw2m4ghzHEFukajxXT+EMf+8MDXn+K0Z/mHXzVb4tOHLj17hM3FqDsq/ieEgwRkRm1wycD1B2Ktc9Vgr0JWc1mPcOS9EVgfFBa4UrsgHRtfRrjsKmzT46Hw3uCpGIYeHSCPVYMExt9o9tGqZtyYa4zNI7Cd2fTyXqcTn7/AAyf9YTGl+ReNdIkZg6Fer1UCIiAiIgrP2h4iaNm8gTz/wAPyBa5xPoyPivzhzBwzOg3iIGYj5r9E/afbF9g8NEw5p0mNRPhqF+cKtOCRGcx8yAFS3bSnTP2hhp2MgyYBJn5BfdV9RzeWXGnIlrTmQ38To881pMrBpGZJaZhwluvQ6hZbjFq0cvMWtnmDWgASdJ8FUlsMuuxaJptLpljSCSBBiSdG5zpJIC1bvFH1IBaGtkktpiJ6B20D+6131pJdUPO89SfnH0WN2YOX9kVl8XFYkkCWiIiScuhSwfFSnG1SmfR4P6LGzPOfDxX1QbyuB6EEfAykx6VfonAO8Z8voFcaAgKh8MXgcGuGj2tI9Ij1BV4tnZL5ynq0w2r8tmV4vCVjrOyK69+l4hW+JMca0cjdfed45wB5KnnEmOhrpy3ByhR2LX7oMmZJMesfX5KH7bcLOK79y9bHqldQn34kaeWreoO3iZzUZd4hzgmepGnlPy+ai6918MvhK0XVzrPktYidItaG8+9M6DIr6FxmN/Df1US6ojKxHj+wr+ESz85hYmVQeoOx/RbuH3RpVGvYYc0zO3+NlXadxt19VI29TZW8fWkWnbt2GXwrU2vG49DuPVboCo3AWId0sJ8R9D+ivDSuLqZifhyXjTFcUZUHiliHDRWMrWr0JBWd6fMMbV2qGE4lUsnj2nUNHU5nl/NTB0joNV0ejVD2hzSC1wBBGhBzBCpOIWYgg6LSwTG3WbuWoXOtjOQHMaTiZlu/Kc5Hpuu/g8zX4ZJYTGnRkXzTeHAEGQQCCNCDmCvpeygREQa9/aNq0303aPBaY1z3C/O3EnDdShWqU3AjUtMQHAHVp3yJK/SK1r+wpVm8tWm17ejgDHiOiiYTE6fk+7tcwYz8M8vFYKtuDuR59V1L7TeGGW72vose2k4atlzQ4uzadxsRrqVz2pRGXeDvL5g+SosjG08tQfPT4Lx1LeMvBbVR43hYalRFWJ9IGMtf3osVQAeK+nVeqxPrKUOo/Z7iXNQaDMsJ84BzHzB+K6rhd3IC/OXCeLmlVgGA7QnQOHXzGXwC7FgmJ90OnI5Ebtd0K8PnYZx3846lpWdOgTK+HrTs7oOC2+ZYRk3DohxjimyNCvUpnQkuZ4tcZHpp8FBOdOnxXZuJ+H6d0yHZPaDyP6E9eomMlxzELd9F5Y9vK5s+TgN2ncLfBeJ9S64vtqVWLAWwcxK2TUBXy2nK64iCZmWBzQgo6fv/K2yyEI0/fqphEsApzoc1J2duciTO2S12MCk8Lb/ABQJgHVVn0bWHhp5pua7bn5Z8CD/AGXTLd8hc0pVw+s1jPYYZJGhf4eS6Dh9XILgyT/kZW9pGF9Fq+OZBUVtwxmJad9byFXb215gQRmFbKplRd5b7wue9dW3DO1dtXgjFHMebWo6QBNAnWBPNTneBBG8T0V0XMMcokAVKZh7CHsPRzcwuj4fdtrUmVW+y9rXD4iYXucHNN6eM9wxbCIi7kCw16kLMte4ZKCs8RXsMcCAQQQQcwR4rieKW1Nj3OYyCcp8Oi7djWHl4K5xjfD7pOSjUJ25tdN8FovYrXd4I4HRaX+iPPuoK52S+2W6tFDht591S9lwi46hEKXb2h2CvOB3rwySNMnDw2MdPoVN2XB/UKYt+G+XQQs744vGpTEvcBxkQM8vHUHoVb7a8DgqBiuGOonnaCB1aO71hzdh5b+a+8HxwgwTB/CcvSV4PI4lsU7r01rb6dGDpUDj+BMrsLXDXfceS9s8Wa7dSbbgFcsWbVyRLkGL8I1qU8h529Dk710Kr9Zj2Hvsc36eoXeK1AOUTeYMx3uj0XTTkzHbXycYbdBZKdyF0W64SpEzyD0C1WcLsbo0LX+qppPlKkurkkQD8P7KWw6yc7NwIHzI8fBWulggHuj0W/b4fGyztn36gm0y1cIsojwVwshAUda20bKVoNWMdqy3GlfUr5avta62o+SsL3rOVgqtVtKSgsbAjL4qU+zkk2YOxqVeX+XnOnxlV7HblzGOq8oLQQ3WOZzncrR5SfRXrB7U0qLKbnBzmiCQA0T4AbfPqu7gY5i02llkr4t9F8yi9Rk+l4QvUQYKtAFaFxhbXahSy8hBV63DVM+6sQ4Wp9ArYWpyIK1T4eYNlt0sJaNlM8i95FAjBZAbLFVoDopZzFq12IIC9p5FUTiDC2jNuxkDp/Kuh3zFUMbpHNRNYkUiniVSmYJLh47fr6qwYZxRsXAeE5qrYswtJhQVS6IOY+K4cvBx3960tv7dptcdB3zUizEGndcNtMZcw912WwOfyU5Z8Wke03/1P6LgycHJX+PtaLS6wKwK8yVEteLWEgc8fzZKRpcRtOj2nwkLjthvHcLRllbIasjaYKqwx0eC3qGJtPgq6mFozLHTphbDAFD0MQHVbjLwdVrWYT+5tJCF9ZLQF0F9i4WkWg8m25Q2O3FVrP4TQ5xIGZgBpI5nEnSBJ+G+i233CisWu+47qQpm6vlpXKWIG9qW9oGu5aR7W4JEAAOIYDlnIBPnC6dTuVzjBb5rDUI1e8kn+UBo+h9VZLXEwd17nHrqkT9q5bzaVo7dFC/fvFerdksqIiAiIgIiICIiAsFVizrwhBEXVCVX8SsZVyfSWnXs5UDk2MYTM5KmYlhBGy7veYOHbKAv+GJ2QcIubIjZabudq7BfcHn8KgLzhB34UHPvvbhqFlZifmNFZLnhZ490qNrcOvHuqs1iUte2xlwz5v1UtZ8Svb7wI6SoWpgb/wAJWI4O8bFZW4+O3cIXmjxeIEjPw+sqUsuL2HeN81zA4dUHX5r6FtVG5XNb9Pxz0OxUOJGHR49Vt/6+0e+PVcXp2tScyVK2WHyRzcx+JWf9tj/ZLqFTiBkSXj1CjrrFDUyZmD7x08x+JRNjaMA/22z15QpFtMnZXp+n1id2naYeUmwABspCyc6clkw7CXvPsmFcMOwANiQvQiDaEly9Vu/0pqKUbTCIilAiIgIiICIiAiIgLwheog+DTC+DQCzIg1XWYOywvwxh90KQRBDVMCpn3QtZ/DFI+6FYkUaFXdwhRPuhYjwVQ/CFbYXkJoVB3AtufdC8/wDwVv8AhVwhewmhTxwDbfhWanwPbj3VakTQgKXClAe6tujgNFujApRFOhgpWjW6ABZg1eog8hF6iAiIgIiICIiAiIgIiICIiAiIgIiICIiA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7174" name="AutoShape 6" descr="data:image/jpeg;base64,/9j/4AAQSkZJRgABAQAAAQABAAD/2wCEAAkGBxQTEhUUExIVFRUUFxUVFRQVFxUYFBcVFBQXFhcWFRgYHCggGBslHBQUITIiJSkrLi4uFx8zODMsNygtLisBCgoKDg0OGxAQGywkHyQsLCwsLCwsLCwsLCwsLCwsLCwsLCwsLCwsLCwsLCwsLCwsLCwsLCwsLCwsLCwsLCwsLP/AABEIAOEA4QMBIgACEQEDEQH/xAAcAAEAAgMBAQEAAAAAAAAAAAAABQYDBAcBAgj/xAA+EAABAwIEAwUFBgUDBQEAAAABAAIRAwQFITFBBhJREyJhcZEyQoGhsQcUUmLB8CNy0eHxFTNTQ0SCkrIW/8QAGgEBAAMBAQEAAAAAAAAAAAAAAAECAwQFBv/EACcRAQACAgICAgEDBQAAAAAAAAABAgMRBDESIUFRIgUTMhQVI1KR/9oADAMBAAIRAxEAPwDuKIiAiIgIiICIiAiIgIiICIiAiIgIiICIiAiIgIiICIiAiIgIiICIiAiIgIiICIiAiIgIiICIiAiIgIiICIiAiIgIiICIiAiIgIiICIiAiIgIiICIsF7eMpMdUqPaxjRLnOMABBnRc1x/7V6TCW2tM1T/AMj5bT+A9o/GFRsQ46vq5zuHMB0bT7jfln6lY2zVg07zeYjSpCatVjB+ZwH1UW7jOxH/AHVL1P8ARfn2pVLu85/M46kzM+Z1XnIf8OH67rC3Kn4hPi/QNtxpYvMNuqYP5iW//QClrTEaVX/bqsfH4HNd9CvzMaq9p3RYQ5ji0jRzSWuHkQq15k/MGn6iRcKwL7SrujAe4VmDap7ceDxn6yum8PcdWl0ABU7N5MdnUgGfA6FdVM1b9IWhF4CvVqCIiAiIgIiICIiAiIgIiICIiAiIgIi5z9oPHppONtavaKpkPrEiKWWYH5vHbz0iZiOxZeK+LKNkyXkuqEEtpNzcY3d+BvifhK4zj3EFxfmaj3dm0g8rASxsnugNA1A3cZKwWtp2zTULnEOd3nVC4l5GpkSXxmeg81P4da8zWhxLG8xyGR5gAWkxmXnI55ARkue8zZbSv0sEkweZv8ofUfED3QIB8zusxwZ9JsuAgwWueBkzckNkDXdXW2pASGucwT7TpLiBs2Rp9FldSHK7nzHfJa3NrmuJ7pHlCr4QKm/CS6HUGUHF7Yc1pkgn3x2kZ+XRVy6qt5+UM9kcroHd5hq4lSFy59IsDZAqS6iS6S1pdEfD+ixF5ZWqsdnPado4wOYagknIZjbqsrUiUoqsQ120HQAz6r5c8fv9VrUXNgjUnwleB+kDPxjLqsbY/pG2wM9/3/RY2Vi0yDmCvljXEgAZEgZDr47LPXsIz6GDnMTofLRTSk9qu1fZlxo24ptoVXRWYAAXH/cb+rh9F0Ffk61e9j5aSHNIILdcjIOWhX6M4A4kF7ateSO0Z3Ko/MNHR0cM/XovQx336lCyoiLVIiIgIiICIiAiIgIiICIiAiKvcacQ/dKEsg1ny2k09d3nwHzyCTIrX2l8eC3a+2ti7tzDXVGjKlMSAd3wfhK5tY2LC1jnNMkcwJ1cYkuz1Ez5nNfNpaOc4ms0l5c5ziSJgZlxneXDbdWOwtQ41Jbk3lI19oiGtBPQfUrG07X1owy3c72WCKctBmG5mZJnOOnh8FMWNs3lBc8wHaOIguOZkASAZJhaz6hY0M7obOfLqXD/AKbRvpHmVko3FQU29rmWw5w0fJ9oCdPJVQkL2qxjA4gkxH8PxJiPKVWq+MOZXgh7qbQ4EcpEF4yLh7x8YjPeV5iuPNqGG1WNNI89V0yxoGTWyB33zsMpUXaPfULgyrUa0s7Wo8sPaxsynzZlx6geSgR9/Xe4NqNZ3jFNjnkd1tNuoA0yEmQMysF3Tay2ZVL5qOLuVsE83egl05ujY6ZLNhuFVK45Ws7OlzOcCc6jpEd5x1/yrEzgYPIL3OjLut7rchBg+MLmy8jHT+UjnzrgtIIJ0M7a6/Je2RI5iW88iAenjlvous2nBNFulJvxzPzUjT4XpiIYBHQQuSefT4gcotG9yJggnvCYz0zOq+61uA0lsAEDLWYzmRuusjh5u7QfMLWuuFGOBlozSv6hT5qeLj1YEQcxzDYroX2OXxp3JZMsrN5XHTvtzZ9SPivq+4IbENmOnxlauDYQ+0r0nasbVpuc7cNYc8hr1XXh5eK09q6d1Ra9le06ream9rx1aZjwPQrYXpbBERAREQEREBERAREQERfFWoGtLnEBrQSScgAMySUEbxJjbLSg6q+CRkxkwXv2aP3ouJ3GIV7qsatckku7MZGG6ZNH4ZJ7vmcytziziT77dgtM0mHlt2uyaQPaqu+LZz2AWjTo81RrBVImoSXDIzy8znAeUgefmsrTteISNvSaS5zTAE+1MnOJJOgUiawpAHmaSRJOcAal3U7eJWpUaS4U2tDNmgxzBse0ep8TOqxXd0ykwuqEvAlreYHmL/yDKTllAgBVG6ytMV3lrGsaRTa7mkA5l7hOp6BQBxHtuaq8O7IZNDzy9pJABMAkAk+yMgAtfD6ziwF7HuqPB53veG02tdMiSRyk5aAea38UuadKnTqOaxx9llIRy5aFo+Opn5KEMf3dopgFtJzy7tHOI5KNNoGRjLwgLZwOxruc4vqEtfB5WhoDh+ZzQCBGXKoy1tvvVc0XUe8W87j2ksY0xmQ3MvOeughdPwLDQ0DLT6DRcPM5PhHhXtMMmEYQIGQEQpunh4Gy26FKAssLzq4txuV9RDXbbAbL67ILMQsZMK/7cQtD4NNeGmOgWpeYvSp+3UaPDU+gUY/jC2GrnefKVnMVbRivPwmKlo07KPusMB2XltxRavMCs0Ho6W/MiFLseCJBBB0IzCznHE9K2xzHcKdVwt1N3PTc6m8e8wwfI7EeBUlhvFVSn3bpvMP+VgzH87B9W+imqtAFRl5h4M5LXDycuGfU+mFsf0s1pdMqND6bg5p0I0/sfBZlzjsKtu/nouLXbjVjh0c3fz1VqwDiVlwezcOzrASaZ94fipn3h8wvb43Mpm9dSz0nURF2IEREBERAREQFzz7VseLaf3SkRzVAHVTMctMuAA8yfkPFX65rBjHPcYa0FxPgBJX51xrHxcXhuHN5W1HTDzkWCQ1uXgAPgq2lasbl9WdINfzEcpZzuJ2LHMyE6b6eK3sPqPa0PLRLQXNMxIqktYXDcQHKB7cDtGudyh3staJhs/IZD0WWhiTg8ctFxaMnF2XdBIEDQgA7qi8pm5xBriJDgXkHm998TDae4A1ny0WreU3VanaBzCWNIa5x/hUwSQeQTL3CD3tJG6jLepLQ+oeQPJaaky94BjkpADujrCx39/TfFEczKFOTUZSbLyGyO+7RufnqFVSWf/XWNbzB5qcvcaHeydAS1rdBkCXHWVX8QuKtZxrVD3WkDmA5QBJLWN+ZRjnVH8zaWWrcvZY3Q7DQZn4rUvLt9R4DnAgHut2zyGQSEOifZlQAZUrE51Xcgk97lYd51zn1XXsJiAqTw3YBtOiyPYYPU6q+2NuABkF8/ltOTNNl6x7STF6sQACc0Lsr0tpkcqzivM5x7OS0au89gVOVqjdHaASf6fFVi4xDvEmOUkwAd+qyy6tqHZxKTuZRNTDSSZz1UffYZlpn06dMlYBdzmIjbNRGMXbYgGCcv/LofgVM4o8XfGSdqzcWmewjb+iyYXjVe3M06hAn2Dm0+YOSxV6vePXbLKB4ea1numJ3WcRHRf8ALt1Thzienc932Km7Ovi3r5Kec2Vw2m4ghzHEFukajxXT+EMf+8MDXn+K0Z/mHXzVb4tOHLj17hM3FqDsq/ieEgwRkRm1wycD1B2Ktc9Vgr0JWc1mPcOS9EVgfFBa4UrsgHRtfRrjsKmzT46Hw3uCpGIYeHSCPVYMExt9o9tGqZtyYa4zNI7Cd2fTyXqcTn7/AAyf9YTGl+ReNdIkZg6Fer1UCIiAiIgrP2h4iaNm8gTz/wAPyBa5xPoyPivzhzBwzOg3iIGYj5r9E/afbF9g8NEw5p0mNRPhqF+cKtOCRGcx8yAFS3bSnTP2hhp2MgyYBJn5BfdV9RzeWXGnIlrTmQ38To881pMrBpGZJaZhwluvQ6hZbjFq0cvMWtnmDWgASdJ8FUlsMuuxaJptLpljSCSBBiSdG5zpJIC1bvFH1IBaGtkktpiJ6B20D+6131pJdUPO89SfnH0WN2YOX9kVl8XFYkkCWiIiScuhSwfFSnG1SmfR4P6LGzPOfDxX1QbyuB6EEfAykx6VfonAO8Z8voFcaAgKh8MXgcGuGj2tI9Ij1BV4tnZL5ynq0w2r8tmV4vCVjrOyK69+l4hW+JMca0cjdfed45wB5KnnEmOhrpy3ByhR2LX7oMmZJMesfX5KH7bcLOK79y9bHqldQn34kaeWreoO3iZzUZd4hzgmepGnlPy+ai6918MvhK0XVzrPktYidItaG8+9M6DIr6FxmN/Df1US6ojKxHj+wr+ESz85hYmVQeoOx/RbuH3RpVGvYYc0zO3+NlXadxt19VI29TZW8fWkWnbt2GXwrU2vG49DuPVboCo3AWId0sJ8R9D+ivDSuLqZifhyXjTFcUZUHiliHDRWMrWr0JBWd6fMMbV2qGE4lUsnj2nUNHU5nl/NTB0joNV0ejVD2hzSC1wBBGhBzBCpOIWYgg6LSwTG3WbuWoXOtjOQHMaTiZlu/Kc5Hpuu/g8zX4ZJYTGnRkXzTeHAEGQQCCNCDmCvpeygREQa9/aNq0303aPBaY1z3C/O3EnDdShWqU3AjUtMQHAHVp3yJK/SK1r+wpVm8tWm17ejgDHiOiiYTE6fk+7tcwYz8M8vFYKtuDuR59V1L7TeGGW72vose2k4atlzQ4uzadxsRrqVz2pRGXeDvL5g+SosjG08tQfPT4Lx1LeMvBbVR43hYalRFWJ9IGMtf3osVQAeK+nVeqxPrKUOo/Z7iXNQaDMsJ84BzHzB+K6rhd3IC/OXCeLmlVgGA7QnQOHXzGXwC7FgmJ90OnI5Ebtd0K8PnYZx3846lpWdOgTK+HrTs7oOC2+ZYRk3DohxjimyNCvUpnQkuZ4tcZHpp8FBOdOnxXZuJ+H6d0yHZPaDyP6E9eomMlxzELd9F5Y9vK5s+TgN2ncLfBeJ9S64vtqVWLAWwcxK2TUBXy2nK64iCZmWBzQgo6fv/K2yyEI0/fqphEsApzoc1J2duciTO2S12MCk8Lb/ABQJgHVVn0bWHhp5pua7bn5Z8CD/AGXTLd8hc0pVw+s1jPYYZJGhf4eS6Dh9XILgyT/kZW9pGF9Fq+OZBUVtwxmJad9byFXb215gQRmFbKplRd5b7wue9dW3DO1dtXgjFHMebWo6QBNAnWBPNTneBBG8T0V0XMMcokAVKZh7CHsPRzcwuj4fdtrUmVW+y9rXD4iYXucHNN6eM9wxbCIi7kCw16kLMte4ZKCs8RXsMcCAQQQQcwR4rieKW1Nj3OYyCcp8Oi7djWHl4K5xjfD7pOSjUJ25tdN8FovYrXd4I4HRaX+iPPuoK52S+2W6tFDht591S9lwi46hEKXb2h2CvOB3rwySNMnDw2MdPoVN2XB/UKYt+G+XQQs744vGpTEvcBxkQM8vHUHoVb7a8DgqBiuGOonnaCB1aO71hzdh5b+a+8HxwgwTB/CcvSV4PI4lsU7r01rb6dGDpUDj+BMrsLXDXfceS9s8Wa7dSbbgFcsWbVyRLkGL8I1qU8h529Dk710Kr9Zj2Hvsc36eoXeK1AOUTeYMx3uj0XTTkzHbXycYbdBZKdyF0W64SpEzyD0C1WcLsbo0LX+qppPlKkurkkQD8P7KWw6yc7NwIHzI8fBWulggHuj0W/b4fGyztn36gm0y1cIsojwVwshAUda20bKVoNWMdqy3GlfUr5avta62o+SsL3rOVgqtVtKSgsbAjL4qU+zkk2YOxqVeX+XnOnxlV7HblzGOq8oLQQ3WOZzncrR5SfRXrB7U0qLKbnBzmiCQA0T4AbfPqu7gY5i02llkr4t9F8yi9Rk+l4QvUQYKtAFaFxhbXahSy8hBV63DVM+6sQ4Wp9ArYWpyIK1T4eYNlt0sJaNlM8i95FAjBZAbLFVoDopZzFq12IIC9p5FUTiDC2jNuxkDp/Kuh3zFUMbpHNRNYkUiniVSmYJLh47fr6qwYZxRsXAeE5qrYswtJhQVS6IOY+K4cvBx3960tv7dptcdB3zUizEGndcNtMZcw912WwOfyU5Z8Wke03/1P6LgycHJX+PtaLS6wKwK8yVEteLWEgc8fzZKRpcRtOj2nwkLjthvHcLRllbIasjaYKqwx0eC3qGJtPgq6mFozLHTphbDAFD0MQHVbjLwdVrWYT+5tJCF9ZLQF0F9i4WkWg8m25Q2O3FVrP4TQ5xIGZgBpI5nEnSBJ+G+i233CisWu+47qQpm6vlpXKWIG9qW9oGu5aR7W4JEAAOIYDlnIBPnC6dTuVzjBb5rDUI1e8kn+UBo+h9VZLXEwd17nHrqkT9q5bzaVo7dFC/fvFerdksqIiAiIgIiICIiAsFVizrwhBEXVCVX8SsZVyfSWnXs5UDk2MYTM5KmYlhBGy7veYOHbKAv+GJ2QcIubIjZabudq7BfcHn8KgLzhB34UHPvvbhqFlZifmNFZLnhZ490qNrcOvHuqs1iUte2xlwz5v1UtZ8Svb7wI6SoWpgb/wAJWI4O8bFZW4+O3cIXmjxeIEjPw+sqUsuL2HeN81zA4dUHX5r6FtVG5XNb9Pxz0OxUOJGHR49Vt/6+0e+PVcXp2tScyVK2WHyRzcx+JWf9tj/ZLqFTiBkSXj1CjrrFDUyZmD7x08x+JRNjaMA/22z15QpFtMnZXp+n1id2naYeUmwABspCyc6clkw7CXvPsmFcMOwANiQvQiDaEly9Vu/0pqKUbTCIilAiIgIiICIiAiIgLwheog+DTC+DQCzIg1XWYOywvwxh90KQRBDVMCpn3QtZ/DFI+6FYkUaFXdwhRPuhYjwVQ/CFbYXkJoVB3AtufdC8/wDwVv8AhVwhewmhTxwDbfhWanwPbj3VakTQgKXClAe6tujgNFujApRFOhgpWjW6ABZg1eog8hF6iAiIgIiICIiAiIgIiICIiAiIgIiICIiAiIgIiICIiAiIgIiICIiAiIgIiICIiAiIgIiICIiAiIgIiICIiAiIgIiICIiAiIgIiICIiD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1"/>
            <a:ext cx="7886700" cy="620768"/>
          </a:xfrm>
        </p:spPr>
        <p:txBody>
          <a:bodyPr anchor="t" anchorCtr="0"/>
          <a:lstStyle/>
          <a:p>
            <a:r>
              <a:rPr lang="en-AU" b="1" dirty="0">
                <a:solidFill>
                  <a:schemeClr val="accent2"/>
                </a:solidFill>
              </a:rPr>
              <a:t>Baby spinach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15" b="21701"/>
          <a:stretch/>
        </p:blipFill>
        <p:spPr>
          <a:xfrm>
            <a:off x="2032458" y="1899550"/>
            <a:ext cx="5261784" cy="3833706"/>
          </a:xfrm>
          <a:prstGeom prst="rect">
            <a:avLst/>
          </a:prstGeom>
        </p:spPr>
      </p:pic>
      <p:sp>
        <p:nvSpPr>
          <p:cNvPr id="31748" name="AutoShape 4" descr="data:image/jpeg;base64,/9j/4AAQSkZJRgABAQAAAQABAAD/2wCEAAkGBxMTEhUTEhQWFhUUFRUXGBcXGBgXGBUVFhcWFhUYFxUYHCggGBwlHBQYIjEhJSksLi4uFx8zODMsNygtLisBCgoKDg0OGxAQGywiICYsLCwvLCwsLCwsLCwsLCwsLCwsLCwsLCwsLC8sLCwsLCwsLCwsLCwsLCwsLCwsLCwsLP/AABEIAMIBAwMBIgACEQEDEQH/xAAcAAEAAgMBAQEAAAAAAAAAAAAABAUDBgcCAQj/xAA+EAACAQIDBQYEAwcDBAMAAAAAAQIDEQQhMQUGEkFREyJhcYGRMqGxwQdCYhQjUnLR4fCSstKCg5OiJDNU/8QAGQEBAAMBAQAAAAAAAAAAAAAAAAIDBAEF/8QAIxEBAQACAgMBAAMAAwAAAAAAAAECEQMhBBIxQRMisQVRYf/aAAwDAQACEQMRAD8A7iAAAAAAAAAAAAAAAAAAAAAAAAAAAB5c1e11fW3O3kB6AAAAAAAAAAAAAAAAAAAAAAAAAAA5jtPbuKWJlVjNpQk4qCv2bjFtLijfO+t9fI6ZUlZN3Sy1ei8WceeKzlHiz4n3l3lJa300bPO/5DkyxmPqhm6ZsHeGjiYx4ZRVRpt0nJccba5atZrO3NFucX2dtV0K8K6XwS7yeXFGV4yV/JpryO0Jmjxee8uPf1KUABpdAAAAAAi4raVGmm6lWEba8UkvlclHLN89grD4jtY37OtJybk02qjk5SVtbWs8yjyOW8WHtJtHK2fG5Vt8cMoppyk5cVopZq3W7yT6mqbd2zKUoV5xs4KLjGLfJ3bT5XKB1k5O0WkrO7Vrv6cuRgniataz4W4SnFNPLml3fA8vk8rPk/rP8Tjf92t83VjUq4ns6VJfA03xP9PDduWXTwyzNyTuaRsHc6rCtGpWdPgXe4Fdu9laLy4bKy06G8HqePeSz+8Qx3+gAL0gAAAAAAAAAAAAAAAAA1H8Rd4auFoqNBNVKrsp2vGCXxZvLi6LzZHPOYY3KjbKtRRTk9Em35LPmVu7+3qWMg50uJKMuFqSSadrrRtZpp6mqbtbbjtHCPCdvL9pjTXaSlFfvFxd5K2sdIt5Pnzzons6dGrODbjKOWTdtLqzWqa+pk5vKuGspN4uTtsP4j7WkpU8OsotcdT9ST7iT803bwRzrF1W3OpGVuGHdXV8UYr/AHGy09lvijTio2nLhTbfdlKVk3rzfzNk3W3KlRryq1+CSUXCMF3lLis5SldLpoYcZn5PL766/wARsrmWFqSdOObnKfClGycuJ3XCks9cjvGxsLKlQpU5ScpQpxi23dtpK+fMjYbdzCU5RnChCMoycotL4ZSVnw9PJZItT0fH8e8e7bu1KQABqdAAAB8lJJXbslzZQY7fXA0m1KvGTWqpqVT5wTSAttqVpwo1Z048U405yjH+KSi3FerRw2htiVeaqSk25NJyebfE+b83p5HSav4mYBL4qn+hpX83kvU5NiJQlWrdiuGlOcpQWT4eJ3tdZWTdl4JFHNJljpdxfsbBtibnQ7it2aytq87u78SXu9tCM6dFz/KqeX8ri2/PIrcFW/dZ65pozbCoxlTspLigs14XyPN49TIn67aCDsPEdph6Unq4JPzWT+aJx7Eu5tSAA6AAAAAAAAAAAAAAAABE2ps6niKUqVVXjL3T5NPk0SzDicNGorS4rfplKD94tM5ZuaHKNhUYbP2jKUpcUIKdObir5Ss1K2t1ZXS8dbEveXemhiKieHi+KKs5yXC5xumrReeWbzS1JG/OBVBrscPwU33pV85tybd4ybb4Vms5a38DS3hZOfHT4VdptRyTfW2Z5nJ7Yy8f47JWwbBxDl3+J8cZKSTb/K00mvQ6vgsXGrBTg8n7p80/E4RHETo1U3GSUuunW1+upuOwNvOjUUtacrca8Oq8V/VGrgzx9eppZljubdNBX19u4WHx4ijHzqQX3MC3owX/AOqj/wCSP9TUq0twQ8PtahU+CtSl/LOL+jJgAp95t4qWCpdpUzk7qEF8U39kub5eyLPFYiNOEpzdowi5SfRJXZ+f95NuyxmIdSd0s1GN8owTdl7Wv4nZNp4Y+1Z94t6MRjG+0k1C+VON1Bea/M/FlFQk4u6lwv6mSpO17ZdPDwMdJcTslmy2Y7jXjxxOhGFVWdlNv36Z9T7hsE6Ts7RjbRvV6d2XXztrzIc6L8SVTxrS4Z95eOvvzKOTxbrovFZ3F1Z8MWldNZ2u2vOKz5EXDzSqcabXLS10uVmesJXg1am5Xyyzbfv9j3WlCV12ijJvyaWaST5IxXx7L1O0PXv42vYO/boWozo8VON7Ti7Szd33Xk7Nvmjf9lbYo4hXpTTa1jpKPnF5+uhxOThDXN8uFO/rJ6/M9fttRTjUp3pyhpJPvWXV9DVxTLWqry47e3eQaxufvSsSuzqWjWS5aVFzaXJ9V/i2csU2aAAHAAAAAAAAAAAAAAOe7/47Eqooyjw0PyW4ZdrK3ebXEmrXtZo6EVG8G71LFqPaOUXC/DKLSava+TTT0IZy2dfXZdOSPalZJ5O1rd2Tjf2ZTVsSqb4oqVPwadvloXu+uzqeCqKnDEcc3nKMo24FquKaebfS2npfVo7XlF95X/zmZbjnestLp22bZm1IVoOFaKcZZXWa/t5oz4Z8KlFu9rxv1yVn6p/UpKG2qDecEn1WT946+pIp1734FZTtq8+JdOuvyOTDKVPWkXFYCUq7UUrNKSy5vVfJ5k3D4JXcZRi1peyv66Z2sS6VOycb3nKLV75R6ZeF2S6k0stWklezy8342Jd4ztGb301rG4ZQkkrvwfLwJuyt48Th2uzqzUejfFH/AEyyImLUpTl3W1HK9meIxv10PQ4sd4zdbZxTLHtt23t9qmKwcqPBabceJxdlKCzaUXmndRyz5nPKco2zel/exeKhkU+2sA2uOGq1XVdfMncNfEP4fTuGHjxN9Vb15E2nRad1r1+5U7HxOefM2bBwU9MyzHSyTpBVC/l8z7Gjd8MVfq+fj5ItJYWyzI+GUm3kpa/0LNbT9WWns6MIvvWk1qn8iE1nZq9uf9rExV28ne3gZ8Phr/D9LkNa+uZdI0IK2nt8vuYqmWhe1MHZcvbUgVMPZ5nJqquqw4HFSpzU4u0otNPyO27G2gsRRhVj+ZZrpJZSXucOqLM6L+F+LvCtS5RcZL/qTT/2r3KuTH9ZObDXbeQAUs4AAAAAAAAAAAAAGsb+70LBULxs61S6pp8us2uiv6to2Zu2p+dt9tuvF4qpVv3L8NNdKcfh9836ksZtbxcfvVXKpKpNzm3KTlxSu85Xd3dlxSwEZ96E4xfxPjV1ZeT15FFB2RMwdecf7/bocz4csu425cG50uaezdH2cLvyVuuVnctIX5tJLnbPxu39ijltGrJ5Oy5LN+viekpS+KTevz1Kp4+f65PGv6l4jaaTap2v1WSTIcMfVc7rnbLVK3gZOxXLke6NE04cGP7NtGHFhinUsbKatO13ZZK3zvkengss73t8uX+eZ9w+HRZU6V1nd2+hXlxTG7x6dykl3FVDDW8uRjxGFuy6kn+Z6oiyhqS4+W5fTHLbQts4RUamWSmuKPhn3l7/AFRd7BqpW7yzV34DfHC/uVP+CSfpJ8L+fD7Gr4KtK6UU220lrm3oiWObm58dD4ruyd/DqWWz9kZ8UsvBfc8bA2Z2cU55zaz6R8F/U2GlSuZubyr8wZs+W/MWPBbKpp3UFfra7LilhlpY8YOlYs6UDDlncvtUW/8AaLPAxazivYqNobuUqmi4X1j/AMdDa1EjYqm+SJY5ZY3quY27cn2xsapRb41dPSS0a+z8DZ/wu/8Atq9FTXvxZfRlxtOKlFwnG8Wmmn/mR93B2YqPbu9+KUUuvCk2r+smv+k34c9zx1l9T5bbj224AHWQAAAAAAAAAAAAAa/v7j3RwFeSdm4cC86jUPpJv0Pz0o5nb/xdb/YVbnWp39pP6pHGIQzLeP43eJOrXuhQ5lhCirGGnEsKUUXt1pTw1tCVHCvUy0pJIkdqiPxDdQp0bGWirdEe5tGGJKTaeKfh43z6fcn05rK+fL+/iVmGm3yJmFivzX9Crmx3jXMonOHTOyz8PQrXC7vy+vkT1Wy4VpmvFowV6ls3y+xjx3xy2oT+rW97Z2w9Vfpfyz+xXfh5su//AMifVqkvLKU/svXwJW34vETjRjl22T8F+aXpG79Dbtl4OMeCMFwxprhXglZJfIy/z7xv/rPnu1ZYSF9SxokelBLQk4aOZXtVVhh4lhCJgw6yJCyIoMkYGXgPFOfUy3yuW4SVC7V2PoL1Ne2dtDssTHlGbUJdM8k/SX3LvaeKsnY1THxcouS1Wi8s7l3HLLutOOG8e3SARNk4ntKNOpzlCLfnbP5ks1MIAAAAAAAAAAAAA1v8RMA62ArJawSqL/tvif8A6pnCaeaP0zOKaaaumrNdUz8+b17GeDxU6OfDfig+tNvu58+j8Yss47+Nfi56ukCMiVCpkQISM8JGiPQ2s6NYlqm2srFTTmWeBg5aerIcnUKyU8O72Zkn0joZZ1Usk9SzwGAUldNEbyam65c9d1F2fRvy5cy4p4G8OK9ss/GxlWFjGLS1seaMk9b5cuSM2fPubiu8m/jBOlaJRY2rdsutp17KyNUxk5N2im5SklGKzcpN2il6mHm5blNIXk2kbsYTtMTUqvSnFU4+cu9P5KPuzc6VG3LmQti7FeFTpzd53Up2045Ri2l1S09C4iiHr69VTct9vcKRKwtA80UWGGikNbVWs8KeR9kzJOZg5jKORmpSXsMVUy8LMxdqea1XLwJYZaruu9te2hX1KqONUZOUlk0yz23FO7RqWOqZ25mrHWfTZNWOnbpO+EpeUvbjlYtzSdyd8MNUjDDJTjOmuDvKNpNauNm20276c87G7F0sebl9oADqIAAAAAAAAAABre/G68cbRsrKtTu6cn46wl+l2Xk0mbIA7LZdx+a6+GnTm4VIuM4u0ovVM+wVjuW9O6dHGK77lVK0aiV8uk1+ZfNcjle2N2q+Hk41YKMb92au4S8pfZ2ZbOSfrfxc8ynamgydhsQ0rJ2/zkR1RcXwy8/8ZloRV7PL0J3KWL/dNwrbeZtmzE1Gy0NVow66dS8w2PjGNrmTyMt/FPLnudLXESdtUkVs61jHW2kmssyvhWqVZ8FKEpyfKKu/XovFmWb1pR76j5tTG2XXkbfuDuu4v9rxEe+1+6g/yJr42v4nyXJeLyzbr7lcElWxVpTWcaesYPrJ/ml8l4m6lvHw6vtVOWe+mm7amoV6jllnF+8YnmjXi0mmrM+754b97F8pwt6xun8mivwMcrSz0zKOSWZVZjf6rylJEqlVK6nKx77QgLLtjy6pAVY9OqRNJPaGHEYjhi2yLWxsYfE1oa/tLbKk7LRE8OPKrMcbaxbT2rm0tXm30NbxFZ6q7d7LzeWnhc+47F6vqV1avdNJ58+av09LWN2GPr0uyuunrAYn9nnGUL8dN8cW1k2mu63b9K9G9cz9B0Z3im1a6Tt0uj89bGrucuFJOUfDJp5N56W8uZ37A4mDShGcXKMY8STTaytmuR3qZ2bYeXHWSUACSsAAAAAAAAAAAAADzVpqScZJNPJpq6a8Uz0ANV2puFhat3DipSf8DvG/8j09LGv1/wAN6yf7utTl/MpR+nEdKATnJlP1zKO4uMvnKjb+eX/Al0Nw635qlKPlxSfzSOhAjcJS52tQwe4NFO9WpUqfpT4I+0c/mbNgNn0qMeCjTjCPSKtd9W+b8WSQdmMnxHYADrir3i2f2tLurvwfFHx6x9V87GoU5dDoZq+8Ox3FutSV085xXJ85JdOqKeXDfcTxy0rKdU9uoVqqc0zFisU4q9tNfIyzH8W/Vr2p4r41RV2a1W3jVrRTuVOJ2pKWruXY+Pf1Zjhf1M2ntJzk88iv7YhTq3L7dnditi5Xj3KS1qSWXlFZcT8vc1TUmosy5ZjFLiJZa56L7v0IWNw8Y244tJ5JppeNnmb7U/CSpKXFLFxutGqT/wCeRIw/4Rxd+3xUpJ8oQUb+bk5FUuftust5e9tP3S3ZxNao54fONP4uNxTu9I3vnfo+Xodn3d2WqNNOUUqsl387+ifQz7E2PRwlGNGhHhhH1bfOUpPNt9SeTuEuXtUM8/YABJAAAAAAAAAAAAAAAAAAAAAAAAAAAAAAUm1N26dVuUH2c3zS7rfjH7o1jHbu4qCdqaqL9El9JNM6ECF48alMrHFsTu3im3wYasn/AC2Xvc84XcPHzdnTUF1nOKXtFt/I7WCc6T/lyaLsD8N6NJqeIl20v4V3aa8+cvkvA3inTUUoxSSSsklZJdEloegFdtoAA4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0" name="AutoShape 6" descr="data:image/jpeg;base64,/9j/4AAQSkZJRgABAQAAAQABAAD/2wCEAAkGBxMTEhUTEhQWFhUUFRUXGBcXGBgXGBUVFhcWFhUYFxUYHCggGBwlHBQYIjEhJSksLi4uFx8zODMsNygtLisBCgoKDg0OGxAQGywiICYsLCwvLCwsLCwsLCwsLCwsLCwsLCwsLCwsLC8sLCwsLCwsLCwsLCwsLCwsLCwsLCwsLP/AABEIAMIBAwMBIgACEQEDEQH/xAAcAAEAAgMBAQEAAAAAAAAAAAAABAUDBgcCAQj/xAA+EAACAQIDBQYEAwcDBAMAAAAAAQIDEQQhMQUGEkFREyJhcYGRMqGxwQdCYhQjUnLR4fCSstKCg5OiJDNU/8QAGQEBAAMBAQAAAAAAAAAAAAAAAAIDBAEF/8QAIxEBAQACAgMBAAMAAwAAAAAAAAECEQMhBBIxQRMisQVRYf/aAAwDAQACEQMRAD8A7iAAAAAAAAAAAAAAAAAAAAAAAAAAAB5c1e11fW3O3kB6AAAAAAAAAAAAAAAAAAAAAAAAAAA5jtPbuKWJlVjNpQk4qCv2bjFtLijfO+t9fI6ZUlZN3Sy1ei8WceeKzlHiz4n3l3lJa300bPO/5DkyxmPqhm6ZsHeGjiYx4ZRVRpt0nJccba5atZrO3NFucX2dtV0K8K6XwS7yeXFGV4yV/JpryO0Jmjxee8uPf1KUABpdAAAAAAi4raVGmm6lWEba8UkvlclHLN89grD4jtY37OtJybk02qjk5SVtbWs8yjyOW8WHtJtHK2fG5Vt8cMoppyk5cVopZq3W7yT6mqbd2zKUoV5xs4KLjGLfJ3bT5XKB1k5O0WkrO7Vrv6cuRgniataz4W4SnFNPLml3fA8vk8rPk/rP8Tjf92t83VjUq4ns6VJfA03xP9PDduWXTwyzNyTuaRsHc6rCtGpWdPgXe4Fdu9laLy4bKy06G8HqePeSz+8Qx3+gAL0gAAAAAAAAAAAAAAAAA1H8Rd4auFoqNBNVKrsp2vGCXxZvLi6LzZHPOYY3KjbKtRRTk9Em35LPmVu7+3qWMg50uJKMuFqSSadrrRtZpp6mqbtbbjtHCPCdvL9pjTXaSlFfvFxd5K2sdIt5Pnzzons6dGrODbjKOWTdtLqzWqa+pk5vKuGspN4uTtsP4j7WkpU8OsotcdT9ST7iT803bwRzrF1W3OpGVuGHdXV8UYr/AHGy09lvijTio2nLhTbfdlKVk3rzfzNk3W3KlRryq1+CSUXCMF3lLis5SldLpoYcZn5PL766/wARsrmWFqSdOObnKfClGycuJ3XCks9cjvGxsLKlQpU5ScpQpxi23dtpK+fMjYbdzCU5RnChCMoycotL4ZSVnw9PJZItT0fH8e8e7bu1KQABqdAAAB8lJJXbslzZQY7fXA0m1KvGTWqpqVT5wTSAttqVpwo1Z048U405yjH+KSi3FerRw2htiVeaqSk25NJyebfE+b83p5HSav4mYBL4qn+hpX83kvU5NiJQlWrdiuGlOcpQWT4eJ3tdZWTdl4JFHNJljpdxfsbBtibnQ7it2aytq87u78SXu9tCM6dFz/KqeX8ri2/PIrcFW/dZ65pozbCoxlTspLigs14XyPN49TIn67aCDsPEdph6Unq4JPzWT+aJx7Eu5tSAA6AAAAAAAAAAAAAAAABE2ps6niKUqVVXjL3T5NPk0SzDicNGorS4rfplKD94tM5ZuaHKNhUYbP2jKUpcUIKdObir5Ss1K2t1ZXS8dbEveXemhiKieHi+KKs5yXC5xumrReeWbzS1JG/OBVBrscPwU33pV85tybd4ybb4Vms5a38DS3hZOfHT4VdptRyTfW2Z5nJ7Yy8f47JWwbBxDl3+J8cZKSTb/K00mvQ6vgsXGrBTg8n7p80/E4RHETo1U3GSUuunW1+upuOwNvOjUUtacrca8Oq8V/VGrgzx9eppZljubdNBX19u4WHx4ijHzqQX3MC3owX/AOqj/wCSP9TUq0twQ8PtahU+CtSl/LOL+jJgAp95t4qWCpdpUzk7qEF8U39kub5eyLPFYiNOEpzdowi5SfRJXZ+f95NuyxmIdSd0s1GN8owTdl7Wv4nZNp4Y+1Z94t6MRjG+0k1C+VON1Bea/M/FlFQk4u6lwv6mSpO17ZdPDwMdJcTslmy2Y7jXjxxOhGFVWdlNv36Z9T7hsE6Ts7RjbRvV6d2XXztrzIc6L8SVTxrS4Z95eOvvzKOTxbrovFZ3F1Z8MWldNZ2u2vOKz5EXDzSqcabXLS10uVmesJXg1am5Xyyzbfv9j3WlCV12ijJvyaWaST5IxXx7L1O0PXv42vYO/boWozo8VON7Ti7Szd33Xk7Nvmjf9lbYo4hXpTTa1jpKPnF5+uhxOThDXN8uFO/rJ6/M9fttRTjUp3pyhpJPvWXV9DVxTLWqry47e3eQaxufvSsSuzqWjWS5aVFzaXJ9V/i2csU2aAAHAAAAAAAAAAAAAAOe7/47Eqooyjw0PyW4ZdrK3ebXEmrXtZo6EVG8G71LFqPaOUXC/DKLSava+TTT0IZy2dfXZdOSPalZJ5O1rd2Tjf2ZTVsSqb4oqVPwadvloXu+uzqeCqKnDEcc3nKMo24FquKaebfS2npfVo7XlF95X/zmZbjnestLp22bZm1IVoOFaKcZZXWa/t5oz4Z8KlFu9rxv1yVn6p/UpKG2qDecEn1WT946+pIp1734FZTtq8+JdOuvyOTDKVPWkXFYCUq7UUrNKSy5vVfJ5k3D4JXcZRi1peyv66Z2sS6VOycb3nKLV75R6ZeF2S6k0stWklezy8342Jd4ztGb301rG4ZQkkrvwfLwJuyt48Th2uzqzUejfFH/AEyyImLUpTl3W1HK9meIxv10PQ4sd4zdbZxTLHtt23t9qmKwcqPBabceJxdlKCzaUXmndRyz5nPKco2zel/exeKhkU+2sA2uOGq1XVdfMncNfEP4fTuGHjxN9Vb15E2nRad1r1+5U7HxOefM2bBwU9MyzHSyTpBVC/l8z7Gjd8MVfq+fj5ItJYWyzI+GUm3kpa/0LNbT9WWns6MIvvWk1qn8iE1nZq9uf9rExV28ne3gZ8Phr/D9LkNa+uZdI0IK2nt8vuYqmWhe1MHZcvbUgVMPZ5nJqquqw4HFSpzU4u0otNPyO27G2gsRRhVj+ZZrpJZSXucOqLM6L+F+LvCtS5RcZL/qTT/2r3KuTH9ZObDXbeQAUs4AAAAAAAAAAAAAGsb+70LBULxs61S6pp8us2uiv6to2Zu2p+dt9tuvF4qpVv3L8NNdKcfh9836ksZtbxcfvVXKpKpNzm3KTlxSu85Xd3dlxSwEZ96E4xfxPjV1ZeT15FFB2RMwdecf7/bocz4csu425cG50uaezdH2cLvyVuuVnctIX5tJLnbPxu39ijltGrJ5Oy5LN+viekpS+KTevz1Kp4+f65PGv6l4jaaTap2v1WSTIcMfVc7rnbLVK3gZOxXLke6NE04cGP7NtGHFhinUsbKatO13ZZK3zvkengss73t8uX+eZ9w+HRZU6V1nd2+hXlxTG7x6dykl3FVDDW8uRjxGFuy6kn+Z6oiyhqS4+W5fTHLbQts4RUamWSmuKPhn3l7/AFRd7BqpW7yzV34DfHC/uVP+CSfpJ8L+fD7Gr4KtK6UU220lrm3oiWObm58dD4ruyd/DqWWz9kZ8UsvBfc8bA2Z2cU55zaz6R8F/U2GlSuZubyr8wZs+W/MWPBbKpp3UFfra7LilhlpY8YOlYs6UDDlncvtUW/8AaLPAxazivYqNobuUqmi4X1j/AMdDa1EjYqm+SJY5ZY3quY27cn2xsapRb41dPSS0a+z8DZ/wu/8Atq9FTXvxZfRlxtOKlFwnG8Wmmn/mR93B2YqPbu9+KUUuvCk2r+smv+k34c9zx1l9T5bbj224AHWQAAAAAAAAAAAAAa/v7j3RwFeSdm4cC86jUPpJv0Pz0o5nb/xdb/YVbnWp39pP6pHGIQzLeP43eJOrXuhQ5lhCirGGnEsKUUXt1pTw1tCVHCvUy0pJIkdqiPxDdQp0bGWirdEe5tGGJKTaeKfh43z6fcn05rK+fL+/iVmGm3yJmFivzX9Crmx3jXMonOHTOyz8PQrXC7vy+vkT1Wy4VpmvFowV6ls3y+xjx3xy2oT+rW97Z2w9Vfpfyz+xXfh5su//AMifVqkvLKU/svXwJW34vETjRjl22T8F+aXpG79Dbtl4OMeCMFwxprhXglZJfIy/z7xv/rPnu1ZYSF9SxokelBLQk4aOZXtVVhh4lhCJgw6yJCyIoMkYGXgPFOfUy3yuW4SVC7V2PoL1Ne2dtDssTHlGbUJdM8k/SX3LvaeKsnY1THxcouS1Wi8s7l3HLLutOOG8e3SARNk4ntKNOpzlCLfnbP5ks1MIAAAAAAAAAAAAA1v8RMA62ArJawSqL/tvif8A6pnCaeaP0zOKaaaumrNdUz8+b17GeDxU6OfDfig+tNvu58+j8Yss47+Nfi56ukCMiVCpkQISM8JGiPQ2s6NYlqm2srFTTmWeBg5aerIcnUKyU8O72Zkn0joZZ1Usk9SzwGAUldNEbyam65c9d1F2fRvy5cy4p4G8OK9ss/GxlWFjGLS1seaMk9b5cuSM2fPubiu8m/jBOlaJRY2rdsutp17KyNUxk5N2im5SklGKzcpN2il6mHm5blNIXk2kbsYTtMTUqvSnFU4+cu9P5KPuzc6VG3LmQti7FeFTpzd53Up2045Ri2l1S09C4iiHr69VTct9vcKRKwtA80UWGGikNbVWs8KeR9kzJOZg5jKORmpSXsMVUy8LMxdqea1XLwJYZaruu9te2hX1KqONUZOUlk0yz23FO7RqWOqZ25mrHWfTZNWOnbpO+EpeUvbjlYtzSdyd8MNUjDDJTjOmuDvKNpNauNm20276c87G7F0sebl9oADqIAAAAAAAAAABre/G68cbRsrKtTu6cn46wl+l2Xk0mbIA7LZdx+a6+GnTm4VIuM4u0ovVM+wVjuW9O6dHGK77lVK0aiV8uk1+ZfNcjle2N2q+Hk41YKMb92au4S8pfZ2ZbOSfrfxc8ynamgydhsQ0rJ2/zkR1RcXwy8/8ZloRV7PL0J3KWL/dNwrbeZtmzE1Gy0NVow66dS8w2PjGNrmTyMt/FPLnudLXESdtUkVs61jHW2kmssyvhWqVZ8FKEpyfKKu/XovFmWb1pR76j5tTG2XXkbfuDuu4v9rxEe+1+6g/yJr42v4nyXJeLyzbr7lcElWxVpTWcaesYPrJ/ml8l4m6lvHw6vtVOWe+mm7amoV6jllnF+8YnmjXi0mmrM+754b97F8pwt6xun8mivwMcrSz0zKOSWZVZjf6rylJEqlVK6nKx77QgLLtjy6pAVY9OqRNJPaGHEYjhi2yLWxsYfE1oa/tLbKk7LRE8OPKrMcbaxbT2rm0tXm30NbxFZ6q7d7LzeWnhc+47F6vqV1avdNJ58+av09LWN2GPr0uyuunrAYn9nnGUL8dN8cW1k2mu63b9K9G9cz9B0Z3im1a6Tt0uj89bGrucuFJOUfDJp5N56W8uZ37A4mDShGcXKMY8STTaytmuR3qZ2bYeXHWSUACSsAAAAAAAAAAAAADzVpqScZJNPJpq6a8Uz0ANV2puFhat3DipSf8DvG/8j09LGv1/wAN6yf7utTl/MpR+nEdKATnJlP1zKO4uMvnKjb+eX/Al0Nw635qlKPlxSfzSOhAjcJS52tQwe4NFO9WpUqfpT4I+0c/mbNgNn0qMeCjTjCPSKtd9W+b8WSQdmMnxHYADrir3i2f2tLurvwfFHx6x9V87GoU5dDoZq+8Ox3FutSV085xXJ85JdOqKeXDfcTxy0rKdU9uoVqqc0zFisU4q9tNfIyzH8W/Vr2p4r41RV2a1W3jVrRTuVOJ2pKWruXY+Pf1Zjhf1M2ntJzk88iv7YhTq3L7dnditi5Xj3KS1qSWXlFZcT8vc1TUmosy5ZjFLiJZa56L7v0IWNw8Y244tJ5JppeNnmb7U/CSpKXFLFxutGqT/wCeRIw/4Rxd+3xUpJ8oQUb+bk5FUuftust5e9tP3S3ZxNao54fONP4uNxTu9I3vnfo+Xodn3d2WqNNOUUqsl387+ifQz7E2PRwlGNGhHhhH1bfOUpPNt9SeTuEuXtUM8/YABJAAAAAAAAAAAAAAAAAAAAAAAAAAAAAAUm1N26dVuUH2c3zS7rfjH7o1jHbu4qCdqaqL9El9JNM6ECF48alMrHFsTu3im3wYasn/AC2Xvc84XcPHzdnTUF1nOKXtFt/I7WCc6T/lyaLsD8N6NJqeIl20v4V3aa8+cvkvA3inTUUoxSSSsklZJdEloegFdtoAA4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2" name="AutoShape 8" descr="Turn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4" name="AutoShape 10" descr="Turn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6" name="AutoShape 12" descr="http://eofdreams.com/data_images/dreams/turnip/turnip-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4660</TotalTime>
  <Words>226</Words>
  <Application>Microsoft Macintosh PowerPoint</Application>
  <PresentationFormat>On-screen Show (4:3)</PresentationFormat>
  <Paragraphs>122</Paragraphs>
  <Slides>35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Mongolian Baiti</vt:lpstr>
      <vt:lpstr>Times New Roman</vt:lpstr>
      <vt:lpstr>Office Theme</vt:lpstr>
      <vt:lpstr>Document</vt:lpstr>
      <vt:lpstr>Worksheet</vt:lpstr>
      <vt:lpstr>Vegetable Education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a plant need to grow?</vt:lpstr>
      <vt:lpstr>Avocado</vt:lpstr>
      <vt:lpstr>Baby spinach</vt:lpstr>
      <vt:lpstr>Beetroot</vt:lpstr>
      <vt:lpstr>Broccoli</vt:lpstr>
      <vt:lpstr>Capsicum</vt:lpstr>
      <vt:lpstr>Carrot</vt:lpstr>
      <vt:lpstr>Cauliflower</vt:lpstr>
      <vt:lpstr>Celery</vt:lpstr>
      <vt:lpstr>Corn</vt:lpstr>
      <vt:lpstr>Cucumber</vt:lpstr>
      <vt:lpstr>Green beans</vt:lpstr>
      <vt:lpstr>Leek</vt:lpstr>
      <vt:lpstr>Lettuce</vt:lpstr>
      <vt:lpstr>Peas</vt:lpstr>
      <vt:lpstr>Pumpkin</vt:lpstr>
      <vt:lpstr>Sweet potato</vt:lpstr>
      <vt:lpstr>Tomato</vt:lpstr>
      <vt:lpstr>I can eat the whole plant</vt:lpstr>
      <vt:lpstr>PowerPoint Presentation</vt:lpstr>
      <vt:lpstr>What do you taste?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CSIRO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Cochet, Maeva (F&amp;N, North Ryde)</dc:creator>
  <cp:lastModifiedBy>Edwards, Caitlin (CorpAffairs, Black Mountain)</cp:lastModifiedBy>
  <cp:revision>152</cp:revision>
  <dcterms:created xsi:type="dcterms:W3CDTF">2014-10-16T03:48:02Z</dcterms:created>
  <dcterms:modified xsi:type="dcterms:W3CDTF">2019-10-30T03:23:56Z</dcterms:modified>
</cp:coreProperties>
</file>