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6.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745" r:id="rId2"/>
    <p:sldMasterId id="2147483765" r:id="rId3"/>
    <p:sldMasterId id="2147483781" r:id="rId4"/>
    <p:sldMasterId id="2147483801" r:id="rId5"/>
    <p:sldMasterId id="2147483709" r:id="rId6"/>
    <p:sldMasterId id="2147483729" r:id="rId7"/>
  </p:sldMasterIdLst>
  <p:notesMasterIdLst>
    <p:notesMasterId r:id="rId68"/>
  </p:notesMasterIdLst>
  <p:handoutMasterIdLst>
    <p:handoutMasterId r:id="rId69"/>
  </p:handoutMasterIdLst>
  <p:sldIdLst>
    <p:sldId id="256" r:id="rId8"/>
    <p:sldId id="258" r:id="rId9"/>
    <p:sldId id="259" r:id="rId10"/>
    <p:sldId id="260" r:id="rId11"/>
    <p:sldId id="262" r:id="rId12"/>
    <p:sldId id="263" r:id="rId13"/>
    <p:sldId id="264" r:id="rId14"/>
    <p:sldId id="265" r:id="rId15"/>
    <p:sldId id="274" r:id="rId16"/>
    <p:sldId id="275" r:id="rId17"/>
    <p:sldId id="276" r:id="rId18"/>
    <p:sldId id="277" r:id="rId19"/>
    <p:sldId id="278" r:id="rId20"/>
    <p:sldId id="280" r:id="rId21"/>
    <p:sldId id="281" r:id="rId22"/>
    <p:sldId id="282" r:id="rId23"/>
    <p:sldId id="283" r:id="rId24"/>
    <p:sldId id="284" r:id="rId25"/>
    <p:sldId id="285" r:id="rId26"/>
    <p:sldId id="286" r:id="rId27"/>
    <p:sldId id="287" r:id="rId28"/>
    <p:sldId id="288" r:id="rId29"/>
    <p:sldId id="289" r:id="rId30"/>
    <p:sldId id="291" r:id="rId31"/>
    <p:sldId id="292" r:id="rId32"/>
    <p:sldId id="293" r:id="rId33"/>
    <p:sldId id="349" r:id="rId34"/>
    <p:sldId id="350" r:id="rId35"/>
    <p:sldId id="351" r:id="rId36"/>
    <p:sldId id="352" r:id="rId37"/>
    <p:sldId id="353" r:id="rId38"/>
    <p:sldId id="294" r:id="rId39"/>
    <p:sldId id="295" r:id="rId40"/>
    <p:sldId id="296" r:id="rId41"/>
    <p:sldId id="297" r:id="rId42"/>
    <p:sldId id="298" r:id="rId43"/>
    <p:sldId id="301" r:id="rId44"/>
    <p:sldId id="302" r:id="rId45"/>
    <p:sldId id="303" r:id="rId46"/>
    <p:sldId id="304" r:id="rId47"/>
    <p:sldId id="305" r:id="rId48"/>
    <p:sldId id="307" r:id="rId49"/>
    <p:sldId id="308" r:id="rId50"/>
    <p:sldId id="309" r:id="rId51"/>
    <p:sldId id="310" r:id="rId52"/>
    <p:sldId id="311" r:id="rId53"/>
    <p:sldId id="312" r:id="rId54"/>
    <p:sldId id="313" r:id="rId55"/>
    <p:sldId id="315" r:id="rId56"/>
    <p:sldId id="316" r:id="rId57"/>
    <p:sldId id="317" r:id="rId58"/>
    <p:sldId id="343" r:id="rId59"/>
    <p:sldId id="344" r:id="rId60"/>
    <p:sldId id="345" r:id="rId61"/>
    <p:sldId id="346" r:id="rId62"/>
    <p:sldId id="347" r:id="rId63"/>
    <p:sldId id="348" r:id="rId64"/>
    <p:sldId id="318" r:id="rId65"/>
    <p:sldId id="319" r:id="rId66"/>
    <p:sldId id="320" r:id="rId67"/>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599">
          <p15:clr>
            <a:srgbClr val="A4A3A4"/>
          </p15:clr>
        </p15:guide>
        <p15:guide id="3" pos="2880">
          <p15:clr>
            <a:srgbClr val="A4A3A4"/>
          </p15:clr>
        </p15:guide>
        <p15:guide id="4" pos="5602" userDrawn="1">
          <p15:clr>
            <a:srgbClr val="A4A3A4"/>
          </p15:clr>
        </p15:guide>
        <p15:guide id="5" pos="158"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DBDC"/>
    <a:srgbClr val="001D34"/>
    <a:srgbClr val="00A9C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40" autoAdjust="0"/>
    <p:restoredTop sz="68060" autoAdjust="0"/>
  </p:normalViewPr>
  <p:slideViewPr>
    <p:cSldViewPr showGuides="1">
      <p:cViewPr varScale="1">
        <p:scale>
          <a:sx n="141" d="100"/>
          <a:sy n="141" d="100"/>
        </p:scale>
        <p:origin x="126" y="822"/>
      </p:cViewPr>
      <p:guideLst>
        <p:guide orient="horz" pos="1620"/>
        <p:guide orient="horz" pos="599"/>
        <p:guide pos="2880"/>
        <p:guide pos="5602"/>
        <p:guide pos="158"/>
      </p:guideLst>
    </p:cSldViewPr>
  </p:slideViewPr>
  <p:outlineViewPr>
    <p:cViewPr>
      <p:scale>
        <a:sx n="33" d="100"/>
        <a:sy n="33" d="100"/>
      </p:scale>
      <p:origin x="0" y="0"/>
    </p:cViewPr>
  </p:outlineViewPr>
  <p:notesTextViewPr>
    <p:cViewPr>
      <p:scale>
        <a:sx n="3" d="2"/>
        <a:sy n="3" d="2"/>
      </p:scale>
      <p:origin x="0" y="0"/>
    </p:cViewPr>
  </p:notesTextViewPr>
  <p:sorterViewPr>
    <p:cViewPr>
      <p:scale>
        <a:sx n="200" d="100"/>
        <a:sy n="200" d="100"/>
      </p:scale>
      <p:origin x="0" y="0"/>
    </p:cViewPr>
  </p:sorterViewPr>
  <p:notesViewPr>
    <p:cSldViewPr showGuides="1">
      <p:cViewPr varScale="1">
        <p:scale>
          <a:sx n="121" d="100"/>
          <a:sy n="121" d="100"/>
        </p:scale>
        <p:origin x="4938" y="11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microsoft.com/office/2016/11/relationships/changesInfo" Target="changesInfos/changesInfo1.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handoutMaster" Target="handoutMasters/handout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7.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wedosh, Will (Data61, Clayton)" userId="f58ea01f-2139-4734-927f-4b058a36c027" providerId="ADAL" clId="{C78F54EE-787C-4EF0-B1A6-6326AF34DD62}"/>
    <pc:docChg chg="delSld">
      <pc:chgData name="Swedosh, Will (Data61, Clayton)" userId="f58ea01f-2139-4734-927f-4b058a36c027" providerId="ADAL" clId="{C78F54EE-787C-4EF0-B1A6-6326AF34DD62}" dt="2023-06-08T04:26:35.770" v="0" actId="47"/>
      <pc:docMkLst>
        <pc:docMk/>
      </pc:docMkLst>
      <pc:sldChg chg="del">
        <pc:chgData name="Swedosh, Will (Data61, Clayton)" userId="f58ea01f-2139-4734-927f-4b058a36c027" providerId="ADAL" clId="{C78F54EE-787C-4EF0-B1A6-6326AF34DD62}" dt="2023-06-08T04:26:35.770" v="0" actId="47"/>
        <pc:sldMkLst>
          <pc:docMk/>
          <pc:sldMk cId="0" sldId="25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BBFA697C-5849-4DDF-A6C8-08E6893940F4}" type="datetimeFigureOut">
              <a:rPr lang="en-AU" smtClean="0"/>
              <a:pPr/>
              <a:t>8/06/2023</a:t>
            </a:fld>
            <a:endParaRPr lang="en-AU"/>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BFD014AF-979A-46D9-9B43-4C67319580DA}" type="slidenum">
              <a:rPr lang="en-AU" smtClean="0"/>
              <a:pPr/>
              <a:t>‹#›</a:t>
            </a:fld>
            <a:endParaRPr lang="en-AU"/>
          </a:p>
        </p:txBody>
      </p:sp>
    </p:spTree>
    <p:extLst>
      <p:ext uri="{BB962C8B-B14F-4D97-AF65-F5344CB8AC3E}">
        <p14:creationId xmlns:p14="http://schemas.microsoft.com/office/powerpoint/2010/main" val="2514441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00992BC2-9435-4D31-AEB3-5D5877AD6447}" type="datetimeFigureOut">
              <a:rPr lang="en-AU" smtClean="0"/>
              <a:pPr/>
              <a:t>8/06/2023</a:t>
            </a:fld>
            <a:endParaRPr lang="en-AU"/>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9A496215-5E4C-414D-A8DB-C38AA7CF7C2A}" type="slidenum">
              <a:rPr lang="en-AU" smtClean="0"/>
              <a:pPr/>
              <a:t>‹#›</a:t>
            </a:fld>
            <a:endParaRPr lang="en-AU"/>
          </a:p>
        </p:txBody>
      </p:sp>
    </p:spTree>
    <p:extLst>
      <p:ext uri="{BB962C8B-B14F-4D97-AF65-F5344CB8AC3E}">
        <p14:creationId xmlns:p14="http://schemas.microsoft.com/office/powerpoint/2010/main" val="4203183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4096622"/>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8" name="Picture 7"/>
          <p:cNvPicPr>
            <a:picLocks noChangeAspect="1"/>
          </p:cNvPicPr>
          <p:nvPr userDrawn="1"/>
        </p:nvPicPr>
        <p:blipFill>
          <a:blip r:embed="rId2"/>
          <a:stretch>
            <a:fillRect/>
          </a:stretch>
        </p:blipFill>
        <p:spPr>
          <a:xfrm>
            <a:off x="8181552" y="4177358"/>
            <a:ext cx="720080" cy="720080"/>
          </a:xfrm>
          <a:prstGeom prst="rect">
            <a:avLst/>
          </a:prstGeom>
        </p:spPr>
      </p:pic>
    </p:spTree>
    <p:extLst>
      <p:ext uri="{BB962C8B-B14F-4D97-AF65-F5344CB8AC3E}">
        <p14:creationId xmlns:p14="http://schemas.microsoft.com/office/powerpoint/2010/main" val="3218432992"/>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8046566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8539525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2943955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endParaRPr lang="en-AU" dirty="0"/>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775385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tatement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7B52948-05FD-444E-9ADC-BA5285595A75}"/>
              </a:ext>
            </a:extLst>
          </p:cNvPr>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r>
              <a:rPr lang="en-US"/>
              <a:t>Click icon to add picture</a:t>
            </a:r>
            <a:endParaRPr lang="en-AU" dirty="0"/>
          </a:p>
        </p:txBody>
      </p:sp>
      <p:sp>
        <p:nvSpPr>
          <p:cNvPr id="5" name="Content Placeholder 2"/>
          <p:cNvSpPr>
            <a:spLocks noGrp="1"/>
          </p:cNvSpPr>
          <p:nvPr>
            <p:ph idx="1"/>
          </p:nvPr>
        </p:nvSpPr>
        <p:spPr>
          <a:xfrm>
            <a:off x="251520" y="1851670"/>
            <a:ext cx="3960440" cy="2525068"/>
          </a:xfrm>
        </p:spPr>
        <p:txBody>
          <a:bodyPr/>
          <a:lstStyle>
            <a:lvl1pPr marL="0" indent="0">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791759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275605"/>
            <a:ext cx="7056784" cy="2736305"/>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11805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2571750"/>
            <a:ext cx="3600400" cy="2160240"/>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3" name="Title 22"/>
          <p:cNvSpPr>
            <a:spLocks noGrp="1"/>
          </p:cNvSpPr>
          <p:nvPr>
            <p:ph type="title"/>
          </p:nvPr>
        </p:nvSpPr>
        <p:spPr>
          <a:xfrm>
            <a:off x="251521" y="915566"/>
            <a:ext cx="3600399" cy="1440160"/>
          </a:xfrm>
        </p:spPr>
        <p:txBody>
          <a:bodyPr anchor="b" anchorCtr="0">
            <a:noAutofit/>
          </a:bodyPr>
          <a:lstStyle>
            <a:lvl1pPr>
              <a:defRPr sz="3600">
                <a:solidFill>
                  <a:schemeClr val="accent3"/>
                </a:solidFill>
              </a:defRPr>
            </a:lvl1pPr>
          </a:lstStyle>
          <a:p>
            <a:r>
              <a:rPr lang="en-US"/>
              <a:t>Click to edit Master title style</a:t>
            </a:r>
            <a:endParaRPr lang="en-AU" dirty="0"/>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ectangle 43"/>
          <p:cNvSpPr/>
          <p:nvPr userDrawn="1"/>
        </p:nvSpPr>
        <p:spPr>
          <a:xfrm>
            <a:off x="251520" y="4850173"/>
            <a:ext cx="2808312"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10" name="Picture 9">
            <a:extLst>
              <a:ext uri="{FF2B5EF4-FFF2-40B4-BE49-F238E27FC236}">
                <a16:creationId xmlns:a16="http://schemas.microsoft.com/office/drawing/2014/main" id="{E16B03B6-C4D9-4B46-A461-4BD384CE34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312929"/>
            <a:ext cx="1567204" cy="360000"/>
          </a:xfrm>
          <a:prstGeom prst="rect">
            <a:avLst/>
          </a:prstGeom>
        </p:spPr>
      </p:pic>
    </p:spTree>
    <p:extLst>
      <p:ext uri="{BB962C8B-B14F-4D97-AF65-F5344CB8AC3E}">
        <p14:creationId xmlns:p14="http://schemas.microsoft.com/office/powerpoint/2010/main" val="246865231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1851670"/>
            <a:ext cx="3600400" cy="2847245"/>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p:cNvSpPr/>
          <p:nvPr userDrawn="1"/>
        </p:nvSpPr>
        <p:spPr>
          <a:xfrm>
            <a:off x="251520" y="4850173"/>
            <a:ext cx="2880320"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sp>
        <p:nvSpPr>
          <p:cNvPr id="2" name="Title 1"/>
          <p:cNvSpPr>
            <a:spLocks noGrp="1"/>
          </p:cNvSpPr>
          <p:nvPr>
            <p:ph type="title"/>
          </p:nvPr>
        </p:nvSpPr>
        <p:spPr>
          <a:xfrm>
            <a:off x="251520" y="1136676"/>
            <a:ext cx="3672408" cy="639365"/>
          </a:xfrm>
        </p:spPr>
        <p:txBody>
          <a:bodyPr/>
          <a:lstStyle/>
          <a:p>
            <a:r>
              <a:rPr lang="en-US"/>
              <a:t>Click to edit Master title style</a:t>
            </a:r>
            <a:endParaRPr lang="en-AU" dirty="0"/>
          </a:p>
        </p:txBody>
      </p:sp>
      <p:pic>
        <p:nvPicPr>
          <p:cNvPr id="10" name="Picture 9">
            <a:extLst>
              <a:ext uri="{FF2B5EF4-FFF2-40B4-BE49-F238E27FC236}">
                <a16:creationId xmlns:a16="http://schemas.microsoft.com/office/drawing/2014/main" id="{9CF8021B-8237-44DA-97CC-7AE087B0EF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312929"/>
            <a:ext cx="1567204" cy="360000"/>
          </a:xfrm>
          <a:prstGeom prst="rect">
            <a:avLst/>
          </a:prstGeom>
        </p:spPr>
      </p:pic>
    </p:spTree>
    <p:extLst>
      <p:ext uri="{BB962C8B-B14F-4D97-AF65-F5344CB8AC3E}">
        <p14:creationId xmlns:p14="http://schemas.microsoft.com/office/powerpoint/2010/main" val="31041153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4096622"/>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251520" y="4850173"/>
            <a:ext cx="2952328"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8" name="Picture 7">
            <a:extLst>
              <a:ext uri="{FF2B5EF4-FFF2-40B4-BE49-F238E27FC236}">
                <a16:creationId xmlns:a16="http://schemas.microsoft.com/office/drawing/2014/main" id="{C9FD9A8B-B204-4EC3-9CD2-BA2AD366ED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31051" y="4560533"/>
            <a:ext cx="1567204" cy="360000"/>
          </a:xfrm>
          <a:prstGeom prst="rect">
            <a:avLst/>
          </a:prstGeom>
        </p:spPr>
      </p:pic>
    </p:spTree>
    <p:extLst>
      <p:ext uri="{BB962C8B-B14F-4D97-AF65-F5344CB8AC3E}">
        <p14:creationId xmlns:p14="http://schemas.microsoft.com/office/powerpoint/2010/main" val="879548229"/>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4096622"/>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251520" y="4850173"/>
            <a:ext cx="3096344"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sp>
        <p:nvSpPr>
          <p:cNvPr id="8" name="Picture Placeholder 5"/>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dirty="0"/>
          </a:p>
        </p:txBody>
      </p:sp>
      <p:pic>
        <p:nvPicPr>
          <p:cNvPr id="10" name="Picture 9">
            <a:extLst>
              <a:ext uri="{FF2B5EF4-FFF2-40B4-BE49-F238E27FC236}">
                <a16:creationId xmlns:a16="http://schemas.microsoft.com/office/drawing/2014/main" id="{506C1F87-268D-4E82-9F10-8C710E20EE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31051" y="4560533"/>
            <a:ext cx="1567204" cy="360000"/>
          </a:xfrm>
          <a:prstGeom prst="rect">
            <a:avLst/>
          </a:prstGeom>
        </p:spPr>
      </p:pic>
    </p:spTree>
    <p:extLst>
      <p:ext uri="{BB962C8B-B14F-4D97-AF65-F5344CB8AC3E}">
        <p14:creationId xmlns:p14="http://schemas.microsoft.com/office/powerpoint/2010/main" val="1792808586"/>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itle Slide + partner logo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1203598"/>
            <a:ext cx="7930032" cy="1153507"/>
          </a:xfrm>
        </p:spPr>
        <p:txBody>
          <a:bodyPr anchor="b" anchorCtr="0">
            <a:normAutofit/>
          </a:bodyPr>
          <a:lstStyle>
            <a:lvl1pPr algn="l">
              <a:lnSpc>
                <a:spcPct val="90000"/>
              </a:lnSpc>
              <a:defRPr sz="3600" b="0">
                <a:solidFill>
                  <a:schemeClr val="bg1"/>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2922403"/>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5940152" y="582251"/>
            <a:ext cx="2961480" cy="138499"/>
          </a:xfrm>
          <a:prstGeom prst="rect">
            <a:avLst/>
          </a:prstGeom>
        </p:spPr>
        <p:txBody>
          <a:bodyPr wrap="square" lIns="0" tIns="0" rIns="0" bIns="0">
            <a:spAutoFit/>
          </a:bodyPr>
          <a:lstStyle/>
          <a:p>
            <a:pPr algn="r">
              <a:lnSpc>
                <a:spcPct val="90000"/>
              </a:lnSpc>
            </a:pPr>
            <a:r>
              <a:rPr lang="en-AU" sz="1000" dirty="0">
                <a:solidFill>
                  <a:schemeClr val="bg1"/>
                </a:solidFill>
              </a:rPr>
              <a:t>Australia’s National Science Agency</a:t>
            </a:r>
          </a:p>
        </p:txBody>
      </p:sp>
      <p:pic>
        <p:nvPicPr>
          <p:cNvPr id="13" name="Picture 12">
            <a:extLst>
              <a:ext uri="{FF2B5EF4-FFF2-40B4-BE49-F238E27FC236}">
                <a16:creationId xmlns:a16="http://schemas.microsoft.com/office/drawing/2014/main" id="{8E9876AC-9600-4B4D-B446-34DCB05E2B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312929"/>
            <a:ext cx="1567204" cy="360000"/>
          </a:xfrm>
          <a:prstGeom prst="rect">
            <a:avLst/>
          </a:prstGeom>
        </p:spPr>
      </p:pic>
    </p:spTree>
    <p:extLst>
      <p:ext uri="{BB962C8B-B14F-4D97-AF65-F5344CB8AC3E}">
        <p14:creationId xmlns:p14="http://schemas.microsoft.com/office/powerpoint/2010/main" val="4170341308"/>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endParaRPr lang="en-AU" dirty="0"/>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2744884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1358576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7479627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dirty="0"/>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Footer Placeholder 3"/>
          <p:cNvSpPr>
            <a:spLocks noGrp="1"/>
          </p:cNvSpPr>
          <p:nvPr>
            <p:ph type="ftr" sz="quarter" idx="10"/>
          </p:nvPr>
        </p:nvSpPr>
        <p:spPr/>
        <p:txBody>
          <a:bodyPr/>
          <a:lstStyle/>
          <a:p>
            <a:r>
              <a:rPr lang="en-AU"/>
              <a:t>Presentation title  |  Presenter name</a:t>
            </a:r>
            <a:endParaRPr lang="en-AU" dirty="0"/>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0063129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131590"/>
            <a:ext cx="8640958" cy="3070944"/>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Text Placeholder 7"/>
          <p:cNvSpPr>
            <a:spLocks noGrp="1"/>
          </p:cNvSpPr>
          <p:nvPr>
            <p:ph type="body" sz="quarter" idx="13" hasCustomPrompt="1"/>
          </p:nvPr>
        </p:nvSpPr>
        <p:spPr>
          <a:xfrm>
            <a:off x="261850" y="267494"/>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dirty="0"/>
              <a:t>Click to edit Master title style</a:t>
            </a:r>
          </a:p>
          <a:p>
            <a:pPr lvl="1"/>
            <a:r>
              <a:rPr lang="en-US" dirty="0"/>
              <a:t>Second level</a:t>
            </a:r>
          </a:p>
        </p:txBody>
      </p:sp>
      <p:sp>
        <p:nvSpPr>
          <p:cNvPr id="2" name="Footer Placeholder 1"/>
          <p:cNvSpPr>
            <a:spLocks noGrp="1"/>
          </p:cNvSpPr>
          <p:nvPr>
            <p:ph type="ftr" sz="quarter" idx="14"/>
          </p:nvPr>
        </p:nvSpPr>
        <p:spPr/>
        <p:txBody>
          <a:bodyPr/>
          <a:lstStyle/>
          <a:p>
            <a:r>
              <a:rPr lang="en-AU"/>
              <a:t>Presentation title  |  Presenter name</a:t>
            </a:r>
            <a:endParaRPr lang="en-AU" dirty="0"/>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7230464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74295"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4001047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1102242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05040136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endParaRPr lang="en-AU" dirty="0"/>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64538494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tatement Layout +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55556648-49D5-4B5B-92D5-2DB59DEB5992}"/>
              </a:ext>
            </a:extLst>
          </p:cNvPr>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dirty="0"/>
          </a:p>
        </p:txBody>
      </p:sp>
      <p:sp>
        <p:nvSpPr>
          <p:cNvPr id="5" name="Content Placeholder 2"/>
          <p:cNvSpPr>
            <a:spLocks noGrp="1"/>
          </p:cNvSpPr>
          <p:nvPr>
            <p:ph idx="1"/>
          </p:nvPr>
        </p:nvSpPr>
        <p:spPr>
          <a:xfrm>
            <a:off x="251520" y="2859782"/>
            <a:ext cx="7920880" cy="2016224"/>
          </a:xfrm>
        </p:spPr>
        <p:txBody>
          <a:bodyPr/>
          <a:lstStyle>
            <a:lvl1pPr>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506065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131590"/>
            <a:ext cx="7200800" cy="3600400"/>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2721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tement Layout +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55556648-49D5-4B5B-92D5-2DB59DEB5992}"/>
              </a:ext>
            </a:extLst>
          </p:cNvPr>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dirty="0"/>
          </a:p>
        </p:txBody>
      </p:sp>
      <p:sp>
        <p:nvSpPr>
          <p:cNvPr id="5" name="Content Placeholder 2"/>
          <p:cNvSpPr>
            <a:spLocks noGrp="1"/>
          </p:cNvSpPr>
          <p:nvPr>
            <p:ph idx="1"/>
          </p:nvPr>
        </p:nvSpPr>
        <p:spPr>
          <a:xfrm>
            <a:off x="251520" y="2859782"/>
            <a:ext cx="7920880" cy="2016224"/>
          </a:xfrm>
        </p:spPr>
        <p:txBody>
          <a:bodyPr/>
          <a:lstStyle>
            <a:lvl1pPr>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38433884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27" name="Rectangle 26"/>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579862"/>
            <a:ext cx="6048672" cy="1008112"/>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3" name="Title 22"/>
          <p:cNvSpPr>
            <a:spLocks noGrp="1"/>
          </p:cNvSpPr>
          <p:nvPr>
            <p:ph type="title"/>
          </p:nvPr>
        </p:nvSpPr>
        <p:spPr>
          <a:xfrm>
            <a:off x="251521" y="2715766"/>
            <a:ext cx="6048671" cy="576064"/>
          </a:xfrm>
        </p:spPr>
        <p:txBody>
          <a:bodyPr anchor="b" anchorCtr="0">
            <a:noAutofit/>
          </a:bodyPr>
          <a:lstStyle>
            <a:lvl1pPr>
              <a:defRPr sz="3600">
                <a:solidFill>
                  <a:schemeClr val="accent3"/>
                </a:solidFill>
              </a:defRPr>
            </a:lvl1pPr>
          </a:lstStyle>
          <a:p>
            <a:r>
              <a:rPr lang="en-US" dirty="0"/>
              <a:t>Click to edit Master title style</a:t>
            </a:r>
            <a:endParaRPr lang="en-AU" dirty="0"/>
          </a:p>
        </p:txBody>
      </p:sp>
      <p:sp>
        <p:nvSpPr>
          <p:cNvPr id="44" name="Rectangle 43"/>
          <p:cNvSpPr/>
          <p:nvPr userDrawn="1"/>
        </p:nvSpPr>
        <p:spPr>
          <a:xfrm>
            <a:off x="251520" y="4850173"/>
            <a:ext cx="2952328"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7" name="Picture 6">
            <a:extLst>
              <a:ext uri="{FF2B5EF4-FFF2-40B4-BE49-F238E27FC236}">
                <a16:creationId xmlns:a16="http://schemas.microsoft.com/office/drawing/2014/main" id="{B6B0BF06-28AD-4AE0-B95F-477AF982B2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31051" y="4560533"/>
            <a:ext cx="1567204" cy="360000"/>
          </a:xfrm>
          <a:prstGeom prst="rect">
            <a:avLst/>
          </a:prstGeom>
        </p:spPr>
      </p:pic>
    </p:spTree>
    <p:extLst>
      <p:ext uri="{BB962C8B-B14F-4D97-AF65-F5344CB8AC3E}">
        <p14:creationId xmlns:p14="http://schemas.microsoft.com/office/powerpoint/2010/main" val="232146531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D40E9F-1680-46D9-A966-C00787EC8D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31051" y="4560533"/>
            <a:ext cx="1567204" cy="360000"/>
          </a:xfrm>
          <a:prstGeom prst="rect">
            <a:avLst/>
          </a:prstGeom>
        </p:spPr>
      </p:pic>
      <p:sp>
        <p:nvSpPr>
          <p:cNvPr id="4" name="Rectangle 3"/>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075806"/>
            <a:ext cx="7200800" cy="1623109"/>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6" name="Rectangle 5"/>
          <p:cNvSpPr/>
          <p:nvPr userDrawn="1"/>
        </p:nvSpPr>
        <p:spPr>
          <a:xfrm>
            <a:off x="251520" y="4850173"/>
            <a:ext cx="2808312"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spTree>
    <p:extLst>
      <p:ext uri="{BB962C8B-B14F-4D97-AF65-F5344CB8AC3E}">
        <p14:creationId xmlns:p14="http://schemas.microsoft.com/office/powerpoint/2010/main" val="3214813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131590"/>
            <a:ext cx="7200800" cy="3600400"/>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6726317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27" name="Rectangle 26"/>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579862"/>
            <a:ext cx="6048672" cy="1008112"/>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3" name="Title 22"/>
          <p:cNvSpPr>
            <a:spLocks noGrp="1"/>
          </p:cNvSpPr>
          <p:nvPr>
            <p:ph type="title"/>
          </p:nvPr>
        </p:nvSpPr>
        <p:spPr>
          <a:xfrm>
            <a:off x="251521" y="2715766"/>
            <a:ext cx="6048671" cy="576064"/>
          </a:xfrm>
        </p:spPr>
        <p:txBody>
          <a:bodyPr anchor="b" anchorCtr="0">
            <a:noAutofit/>
          </a:bodyPr>
          <a:lstStyle>
            <a:lvl1pPr>
              <a:defRPr sz="3600">
                <a:solidFill>
                  <a:schemeClr val="accent3"/>
                </a:solidFill>
              </a:defRPr>
            </a:lvl1pPr>
          </a:lstStyle>
          <a:p>
            <a:r>
              <a:rPr lang="en-US" dirty="0"/>
              <a:t>Click to edit Master title style</a:t>
            </a:r>
            <a:endParaRPr lang="en-AU" dirty="0"/>
          </a:p>
        </p:txBody>
      </p:sp>
      <p:sp>
        <p:nvSpPr>
          <p:cNvPr id="44" name="Rectangle 43"/>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7" name="Picture 6"/>
          <p:cNvPicPr>
            <a:picLocks noChangeAspect="1"/>
          </p:cNvPicPr>
          <p:nvPr userDrawn="1"/>
        </p:nvPicPr>
        <p:blipFill>
          <a:blip r:embed="rId2"/>
          <a:stretch>
            <a:fillRect/>
          </a:stretch>
        </p:blipFill>
        <p:spPr>
          <a:xfrm>
            <a:off x="8181552" y="4177358"/>
            <a:ext cx="720080" cy="720080"/>
          </a:xfrm>
          <a:prstGeom prst="rect">
            <a:avLst/>
          </a:prstGeom>
        </p:spPr>
      </p:pic>
    </p:spTree>
    <p:extLst>
      <p:ext uri="{BB962C8B-B14F-4D97-AF65-F5344CB8AC3E}">
        <p14:creationId xmlns:p14="http://schemas.microsoft.com/office/powerpoint/2010/main" val="3745895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075806"/>
            <a:ext cx="7200800" cy="1623109"/>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6" name="Rectangle 5"/>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5" name="Picture 4">
            <a:extLst>
              <a:ext uri="{FF2B5EF4-FFF2-40B4-BE49-F238E27FC236}">
                <a16:creationId xmlns:a16="http://schemas.microsoft.com/office/drawing/2014/main" id="{8ED2A108-B854-40BC-AA72-4E9E7C74E58A}"/>
              </a:ext>
            </a:extLst>
          </p:cNvPr>
          <p:cNvPicPr>
            <a:picLocks noChangeAspect="1"/>
          </p:cNvPicPr>
          <p:nvPr userDrawn="1"/>
        </p:nvPicPr>
        <p:blipFill>
          <a:blip r:embed="rId2"/>
          <a:stretch>
            <a:fillRect/>
          </a:stretch>
        </p:blipFill>
        <p:spPr>
          <a:xfrm>
            <a:off x="8181552" y="4177358"/>
            <a:ext cx="720080" cy="720080"/>
          </a:xfrm>
          <a:prstGeom prst="rect">
            <a:avLst/>
          </a:prstGeom>
        </p:spPr>
      </p:pic>
    </p:spTree>
    <p:extLst>
      <p:ext uri="{BB962C8B-B14F-4D97-AF65-F5344CB8AC3E}">
        <p14:creationId xmlns:p14="http://schemas.microsoft.com/office/powerpoint/2010/main" val="11206669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7" name="Picture 6">
            <a:extLst>
              <a:ext uri="{FF2B5EF4-FFF2-40B4-BE49-F238E27FC236}">
                <a16:creationId xmlns:a16="http://schemas.microsoft.com/office/drawing/2014/main" id="{7628AE86-1CD5-4E73-826D-CE2783C6AC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19" y="267494"/>
            <a:ext cx="1522745" cy="720000"/>
          </a:xfrm>
          <a:prstGeom prst="rect">
            <a:avLst/>
          </a:prstGeom>
        </p:spPr>
      </p:pic>
    </p:spTree>
    <p:extLst>
      <p:ext uri="{BB962C8B-B14F-4D97-AF65-F5344CB8AC3E}">
        <p14:creationId xmlns:p14="http://schemas.microsoft.com/office/powerpoint/2010/main" val="506322686"/>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sp>
        <p:nvSpPr>
          <p:cNvPr id="6" name="Picture Placeholder 5"/>
          <p:cNvSpPr>
            <a:spLocks noGrp="1"/>
          </p:cNvSpPr>
          <p:nvPr>
            <p:ph type="pic" sz="quarter" idx="10"/>
          </p:nvPr>
        </p:nvSpPr>
        <p:spPr>
          <a:xfrm>
            <a:off x="4571999" y="0"/>
            <a:ext cx="4563963" cy="5143500"/>
          </a:xfrm>
          <a:solidFill>
            <a:schemeClr val="accent1"/>
          </a:solidFill>
          <a:ln>
            <a:noFill/>
          </a:ln>
        </p:spPr>
        <p:txBody>
          <a:bodyPr anchor="ctr" anchorCtr="0"/>
          <a:lstStyle>
            <a:lvl1pPr marL="0" indent="0" algn="ctr">
              <a:buNone/>
              <a:defRPr/>
            </a:lvl1pPr>
          </a:lstStyle>
          <a:p>
            <a:endParaRPr lang="en-AU" dirty="0"/>
          </a:p>
        </p:txBody>
      </p:sp>
      <p:pic>
        <p:nvPicPr>
          <p:cNvPr id="7" name="Picture 6">
            <a:extLst>
              <a:ext uri="{FF2B5EF4-FFF2-40B4-BE49-F238E27FC236}">
                <a16:creationId xmlns:a16="http://schemas.microsoft.com/office/drawing/2014/main" id="{E6293303-2843-4D52-97D9-AF77676C9C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19" y="267494"/>
            <a:ext cx="1522745" cy="720000"/>
          </a:xfrm>
          <a:prstGeom prst="rect">
            <a:avLst/>
          </a:prstGeom>
        </p:spPr>
      </p:pic>
    </p:spTree>
    <p:extLst>
      <p:ext uri="{BB962C8B-B14F-4D97-AF65-F5344CB8AC3E}">
        <p14:creationId xmlns:p14="http://schemas.microsoft.com/office/powerpoint/2010/main" val="2621014604"/>
      </p:ext>
    </p:extLst>
  </p:cSld>
  <p:clrMapOvr>
    <a:masterClrMapping/>
  </p:clrMapOvr>
  <p:extLst>
    <p:ext uri="{DCECCB84-F9BA-43D5-87BE-67443E8EF086}">
      <p15:sldGuideLst xmlns:p15="http://schemas.microsoft.com/office/powerpoint/2012/main">
        <p15:guide id="1" pos="158">
          <p15:clr>
            <a:srgbClr val="FBAE40"/>
          </p15:clr>
        </p15:guide>
        <p15:guide id="2" orient="horz" pos="1620">
          <p15:clr>
            <a:srgbClr val="FBAE40"/>
          </p15:clr>
        </p15:guide>
        <p15:guide id="3" pos="2880">
          <p15:clr>
            <a:srgbClr val="FBAE40"/>
          </p15:clr>
        </p15:guide>
        <p15:guide id="4" pos="560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A">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8" name="Picture 7">
            <a:extLst>
              <a:ext uri="{FF2B5EF4-FFF2-40B4-BE49-F238E27FC236}">
                <a16:creationId xmlns:a16="http://schemas.microsoft.com/office/drawing/2014/main" id="{98920DF2-0C7F-4A3B-9BAF-D692009CA0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19" y="267494"/>
            <a:ext cx="1522745" cy="720000"/>
          </a:xfrm>
          <a:prstGeom prst="rect">
            <a:avLst/>
          </a:prstGeom>
        </p:spPr>
      </p:pic>
      <p:pic>
        <p:nvPicPr>
          <p:cNvPr id="10" name="Picture 9">
            <a:extLst>
              <a:ext uri="{FF2B5EF4-FFF2-40B4-BE49-F238E27FC236}">
                <a16:creationId xmlns:a16="http://schemas.microsoft.com/office/drawing/2014/main" id="{302589A1-48A8-4C4C-9006-4BAA8009E45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413687" y="413437"/>
            <a:ext cx="4316625" cy="4316625"/>
          </a:xfrm>
          <a:prstGeom prst="rect">
            <a:avLst/>
          </a:prstGeom>
        </p:spPr>
      </p:pic>
    </p:spTree>
    <p:extLst>
      <p:ext uri="{BB962C8B-B14F-4D97-AF65-F5344CB8AC3E}">
        <p14:creationId xmlns:p14="http://schemas.microsoft.com/office/powerpoint/2010/main" val="613270849"/>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806908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4096622"/>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pic>
        <p:nvPicPr>
          <p:cNvPr id="9" name="Picture 8"/>
          <p:cNvPicPr>
            <a:picLocks noChangeAspect="1"/>
          </p:cNvPicPr>
          <p:nvPr userDrawn="1"/>
        </p:nvPicPr>
        <p:blipFill>
          <a:blip r:embed="rId2"/>
          <a:stretch>
            <a:fillRect/>
          </a:stretch>
        </p:blipFill>
        <p:spPr>
          <a:xfrm>
            <a:off x="8181552" y="4177358"/>
            <a:ext cx="720080" cy="720080"/>
          </a:xfrm>
          <a:prstGeom prst="rect">
            <a:avLst/>
          </a:prstGeom>
        </p:spPr>
      </p:pic>
      <p:sp>
        <p:nvSpPr>
          <p:cNvPr id="7" name="Rectangle 6"/>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sp>
        <p:nvSpPr>
          <p:cNvPr id="8" name="Picture Placeholder 5"/>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dirty="0"/>
          </a:p>
        </p:txBody>
      </p:sp>
    </p:spTree>
    <p:extLst>
      <p:ext uri="{BB962C8B-B14F-4D97-AF65-F5344CB8AC3E}">
        <p14:creationId xmlns:p14="http://schemas.microsoft.com/office/powerpoint/2010/main" val="518110496"/>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9115323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dirty="0"/>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Footer Placeholder 3"/>
          <p:cNvSpPr>
            <a:spLocks noGrp="1"/>
          </p:cNvSpPr>
          <p:nvPr>
            <p:ph type="ftr" sz="quarter" idx="10"/>
          </p:nvPr>
        </p:nvSpPr>
        <p:spPr/>
        <p:txBody>
          <a:bodyPr/>
          <a:lstStyle/>
          <a:p>
            <a:r>
              <a:rPr lang="en-AU"/>
              <a:t>Presentation title  |  Presenter name</a:t>
            </a:r>
            <a:endParaRPr lang="en-AU" dirty="0"/>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9932665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707654"/>
            <a:ext cx="8640958" cy="3024336"/>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Text Placeholder 7"/>
          <p:cNvSpPr>
            <a:spLocks noGrp="1"/>
          </p:cNvSpPr>
          <p:nvPr>
            <p:ph type="body" sz="quarter" idx="13" hasCustomPrompt="1"/>
          </p:nvPr>
        </p:nvSpPr>
        <p:spPr>
          <a:xfrm>
            <a:off x="261850" y="843558"/>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dirty="0"/>
              <a:t>Click to edit Master title style</a:t>
            </a:r>
          </a:p>
          <a:p>
            <a:pPr lvl="1"/>
            <a:r>
              <a:rPr lang="en-US" dirty="0"/>
              <a:t>Second level</a:t>
            </a:r>
          </a:p>
        </p:txBody>
      </p:sp>
      <p:sp>
        <p:nvSpPr>
          <p:cNvPr id="2" name="Footer Placeholder 1"/>
          <p:cNvSpPr>
            <a:spLocks noGrp="1"/>
          </p:cNvSpPr>
          <p:nvPr>
            <p:ph type="ftr" sz="quarter" idx="14"/>
          </p:nvPr>
        </p:nvSpPr>
        <p:spPr/>
        <p:txBody>
          <a:bodyPr/>
          <a:lstStyle/>
          <a:p>
            <a:r>
              <a:rPr lang="en-AU"/>
              <a:t>Presentation title  |  Presenter name</a:t>
            </a:r>
            <a:endParaRPr lang="en-AU" dirty="0"/>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4011801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74295"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8973959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with catalyst">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dirty="0"/>
              <a:t>Click to edit Master title style</a:t>
            </a:r>
            <a:endParaRPr lang="en-AU" dirty="0"/>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83870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40554827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with catalyst dark">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dirty="0"/>
              <a:t>Click to edit Master title style</a:t>
            </a:r>
            <a:endParaRPr lang="en-AU" dirty="0"/>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838700" y="1665854"/>
            <a:ext cx="4038600" cy="3066136"/>
          </a:xfr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4183587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 half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endParaRPr lang="en-AU" dirty="0"/>
          </a:p>
        </p:txBody>
      </p:sp>
      <p:sp>
        <p:nvSpPr>
          <p:cNvPr id="3" name="Content Placeholder 2"/>
          <p:cNvSpPr>
            <a:spLocks noGrp="1"/>
          </p:cNvSpPr>
          <p:nvPr>
            <p:ph idx="1"/>
          </p:nvPr>
        </p:nvSpPr>
        <p:spPr>
          <a:xfrm>
            <a:off x="251522" y="1550788"/>
            <a:ext cx="4032446"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a:xfrm>
            <a:off x="251520" y="805458"/>
            <a:ext cx="4032448" cy="639365"/>
          </a:xfrm>
        </p:spPr>
        <p:txBody>
          <a:bodyPr/>
          <a:lstStyle/>
          <a:p>
            <a:r>
              <a:rPr lang="en-US" dirty="0"/>
              <a:t>Click to edit Master title style</a:t>
            </a:r>
            <a:endParaRPr lang="en-AU" dirty="0"/>
          </a:p>
        </p:txBody>
      </p:sp>
      <p:sp>
        <p:nvSpPr>
          <p:cNvPr id="6" name="Footer Placeholder 5"/>
          <p:cNvSpPr>
            <a:spLocks noGrp="1"/>
          </p:cNvSpPr>
          <p:nvPr>
            <p:ph type="ftr" sz="quarter" idx="10"/>
          </p:nvPr>
        </p:nvSpPr>
        <p:spPr>
          <a:xfrm>
            <a:off x="601371" y="4878250"/>
            <a:ext cx="3682598"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804247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 quarter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6853836" y="0"/>
            <a:ext cx="2282400" cy="5143500"/>
          </a:xfrm>
          <a:solidFill>
            <a:schemeClr val="accent1"/>
          </a:solidFill>
          <a:ln>
            <a:noFill/>
          </a:ln>
        </p:spPr>
        <p:txBody>
          <a:bodyPr anchor="ctr" anchorCtr="0"/>
          <a:lstStyle>
            <a:lvl1pPr marL="0" indent="0" algn="ctr">
              <a:buNone/>
              <a:defRPr/>
            </a:lvl1pPr>
          </a:lstStyle>
          <a:p>
            <a:endParaRPr lang="en-AU" dirty="0"/>
          </a:p>
        </p:txBody>
      </p:sp>
      <p:sp>
        <p:nvSpPr>
          <p:cNvPr id="3" name="Content Placeholder 2"/>
          <p:cNvSpPr>
            <a:spLocks noGrp="1"/>
          </p:cNvSpPr>
          <p:nvPr>
            <p:ph idx="1"/>
          </p:nvPr>
        </p:nvSpPr>
        <p:spPr>
          <a:xfrm>
            <a:off x="251522" y="1550788"/>
            <a:ext cx="6336702"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a:xfrm>
            <a:off x="251520" y="805458"/>
            <a:ext cx="6336704" cy="639365"/>
          </a:xfrm>
        </p:spPr>
        <p:txBody>
          <a:bodyPr/>
          <a:lstStyle/>
          <a:p>
            <a:r>
              <a:rPr lang="en-US" dirty="0"/>
              <a:t>Click to edit Master title style</a:t>
            </a:r>
            <a:endParaRPr lang="en-AU" dirty="0"/>
          </a:p>
        </p:txBody>
      </p:sp>
      <p:sp>
        <p:nvSpPr>
          <p:cNvPr id="6" name="Footer Placeholder 5"/>
          <p:cNvSpPr>
            <a:spLocks noGrp="1"/>
          </p:cNvSpPr>
          <p:nvPr>
            <p:ph type="ftr" sz="quarter" idx="10"/>
          </p:nvPr>
        </p:nvSpPr>
        <p:spPr>
          <a:xfrm>
            <a:off x="601370" y="4878250"/>
            <a:ext cx="5986853"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8533576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7625945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endParaRPr lang="en-AU" dirty="0"/>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4098274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partner logo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1203598"/>
            <a:ext cx="7930032" cy="1153507"/>
          </a:xfrm>
        </p:spPr>
        <p:txBody>
          <a:bodyPr anchor="b" anchorCtr="0">
            <a:normAutofit/>
          </a:bodyPr>
          <a:lstStyle>
            <a:lvl1pPr algn="l">
              <a:lnSpc>
                <a:spcPct val="90000"/>
              </a:lnSpc>
              <a:defRPr sz="3600" b="0">
                <a:solidFill>
                  <a:schemeClr val="bg1"/>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2922403"/>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6516216" y="582251"/>
            <a:ext cx="2385416" cy="138499"/>
          </a:xfrm>
          <a:prstGeom prst="rect">
            <a:avLst/>
          </a:prstGeom>
        </p:spPr>
        <p:txBody>
          <a:bodyPr wrap="square" lIns="0" tIns="0" rIns="0" bIns="0">
            <a:spAutoFit/>
          </a:bodyPr>
          <a:lstStyle/>
          <a:p>
            <a:pPr algn="r">
              <a:lnSpc>
                <a:spcPct val="90000"/>
              </a:lnSpc>
            </a:pPr>
            <a:r>
              <a:rPr lang="en-AU" sz="1000" dirty="0">
                <a:solidFill>
                  <a:schemeClr val="bg1"/>
                </a:solidFill>
              </a:rPr>
              <a:t>Australia’s National Science Agency</a:t>
            </a:r>
          </a:p>
        </p:txBody>
      </p:sp>
      <p:pic>
        <p:nvPicPr>
          <p:cNvPr id="9" name="Picture 8"/>
          <p:cNvPicPr>
            <a:picLocks noChangeAspect="1"/>
          </p:cNvPicPr>
          <p:nvPr userDrawn="1"/>
        </p:nvPicPr>
        <p:blipFill>
          <a:blip r:embed="rId2"/>
          <a:stretch>
            <a:fillRect/>
          </a:stretch>
        </p:blipFill>
        <p:spPr>
          <a:xfrm>
            <a:off x="251520" y="267494"/>
            <a:ext cx="720080" cy="720080"/>
          </a:xfrm>
          <a:prstGeom prst="rect">
            <a:avLst/>
          </a:prstGeom>
        </p:spPr>
      </p:pic>
    </p:spTree>
    <p:extLst>
      <p:ext uri="{BB962C8B-B14F-4D97-AF65-F5344CB8AC3E}">
        <p14:creationId xmlns:p14="http://schemas.microsoft.com/office/powerpoint/2010/main" val="729040451"/>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endParaRPr lang="en-AU" dirty="0"/>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9130666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tement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7B52948-05FD-444E-9ADC-BA5285595A75}"/>
              </a:ext>
            </a:extLst>
          </p:cNvPr>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endParaRPr lang="en-AU" dirty="0"/>
          </a:p>
        </p:txBody>
      </p:sp>
      <p:sp>
        <p:nvSpPr>
          <p:cNvPr id="5" name="Content Placeholder 2"/>
          <p:cNvSpPr>
            <a:spLocks noGrp="1"/>
          </p:cNvSpPr>
          <p:nvPr>
            <p:ph idx="1"/>
          </p:nvPr>
        </p:nvSpPr>
        <p:spPr>
          <a:xfrm>
            <a:off x="251520" y="1851670"/>
            <a:ext cx="3960440" cy="2525068"/>
          </a:xfrm>
        </p:spPr>
        <p:txBody>
          <a:bodyPr/>
          <a:lstStyle>
            <a:lvl1pPr marL="0" indent="0">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1828722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275605"/>
            <a:ext cx="7056784" cy="2736305"/>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458469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2571750"/>
            <a:ext cx="3600400" cy="2160240"/>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3" name="Title 22"/>
          <p:cNvSpPr>
            <a:spLocks noGrp="1"/>
          </p:cNvSpPr>
          <p:nvPr>
            <p:ph type="title"/>
          </p:nvPr>
        </p:nvSpPr>
        <p:spPr>
          <a:xfrm>
            <a:off x="251521" y="915566"/>
            <a:ext cx="3600399" cy="1440160"/>
          </a:xfrm>
        </p:spPr>
        <p:txBody>
          <a:bodyPr anchor="b" anchorCtr="0">
            <a:noAutofit/>
          </a:bodyPr>
          <a:lstStyle>
            <a:lvl1pPr>
              <a:defRPr sz="3600">
                <a:solidFill>
                  <a:schemeClr val="accent3"/>
                </a:solidFill>
              </a:defRPr>
            </a:lvl1pPr>
          </a:lstStyle>
          <a:p>
            <a:r>
              <a:rPr lang="en-US" dirty="0"/>
              <a:t>Click to edit Master title style</a:t>
            </a:r>
            <a:endParaRPr lang="en-AU" dirty="0"/>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ectangle 43"/>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7" name="Picture 6">
            <a:extLst>
              <a:ext uri="{FF2B5EF4-FFF2-40B4-BE49-F238E27FC236}">
                <a16:creationId xmlns:a16="http://schemas.microsoft.com/office/drawing/2014/main" id="{CA54D81D-7CFA-4E8D-924E-F049F52C1B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19" y="267494"/>
            <a:ext cx="1522745" cy="720000"/>
          </a:xfrm>
          <a:prstGeom prst="rect">
            <a:avLst/>
          </a:prstGeom>
        </p:spPr>
      </p:pic>
    </p:spTree>
    <p:extLst>
      <p:ext uri="{BB962C8B-B14F-4D97-AF65-F5344CB8AC3E}">
        <p14:creationId xmlns:p14="http://schemas.microsoft.com/office/powerpoint/2010/main" val="34640700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1851670"/>
            <a:ext cx="3600400" cy="2847245"/>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sp>
        <p:nvSpPr>
          <p:cNvPr id="2" name="Title 1"/>
          <p:cNvSpPr>
            <a:spLocks noGrp="1"/>
          </p:cNvSpPr>
          <p:nvPr>
            <p:ph type="title"/>
          </p:nvPr>
        </p:nvSpPr>
        <p:spPr>
          <a:xfrm>
            <a:off x="251520" y="1136676"/>
            <a:ext cx="3672408" cy="639365"/>
          </a:xfrm>
        </p:spPr>
        <p:txBody>
          <a:bodyPr/>
          <a:lstStyle/>
          <a:p>
            <a:r>
              <a:rPr lang="en-US" dirty="0"/>
              <a:t>Click to edit Master title style</a:t>
            </a:r>
            <a:endParaRPr lang="en-AU" dirty="0"/>
          </a:p>
        </p:txBody>
      </p:sp>
      <p:pic>
        <p:nvPicPr>
          <p:cNvPr id="8" name="Picture 7">
            <a:extLst>
              <a:ext uri="{FF2B5EF4-FFF2-40B4-BE49-F238E27FC236}">
                <a16:creationId xmlns:a16="http://schemas.microsoft.com/office/drawing/2014/main" id="{DBF62FF1-8277-4CEC-A22F-7E8130E254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19" y="267494"/>
            <a:ext cx="1522745" cy="720000"/>
          </a:xfrm>
          <a:prstGeom prst="rect">
            <a:avLst/>
          </a:prstGeom>
        </p:spPr>
      </p:pic>
    </p:spTree>
    <p:extLst>
      <p:ext uri="{BB962C8B-B14F-4D97-AF65-F5344CB8AC3E}">
        <p14:creationId xmlns:p14="http://schemas.microsoft.com/office/powerpoint/2010/main" val="29259568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4096622"/>
            <a:ext cx="684076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10" name="Picture 9">
            <a:extLst>
              <a:ext uri="{FF2B5EF4-FFF2-40B4-BE49-F238E27FC236}">
                <a16:creationId xmlns:a16="http://schemas.microsoft.com/office/drawing/2014/main" id="{F7785B6E-E88B-43F0-AF0F-FE873692AB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78887" y="4177438"/>
            <a:ext cx="1522745" cy="720000"/>
          </a:xfrm>
          <a:prstGeom prst="rect">
            <a:avLst/>
          </a:prstGeom>
        </p:spPr>
      </p:pic>
    </p:spTree>
    <p:extLst>
      <p:ext uri="{BB962C8B-B14F-4D97-AF65-F5344CB8AC3E}">
        <p14:creationId xmlns:p14="http://schemas.microsoft.com/office/powerpoint/2010/main" val="4127032755"/>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4096622"/>
            <a:ext cx="684076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sp>
        <p:nvSpPr>
          <p:cNvPr id="8" name="Picture Placeholder 5"/>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dirty="0"/>
          </a:p>
        </p:txBody>
      </p:sp>
      <p:pic>
        <p:nvPicPr>
          <p:cNvPr id="10" name="Picture 9">
            <a:extLst>
              <a:ext uri="{FF2B5EF4-FFF2-40B4-BE49-F238E27FC236}">
                <a16:creationId xmlns:a16="http://schemas.microsoft.com/office/drawing/2014/main" id="{F8FF943A-2EFE-4939-9416-AA45E8893D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78887" y="4177438"/>
            <a:ext cx="1522745" cy="720000"/>
          </a:xfrm>
          <a:prstGeom prst="rect">
            <a:avLst/>
          </a:prstGeom>
        </p:spPr>
      </p:pic>
    </p:spTree>
    <p:extLst>
      <p:ext uri="{BB962C8B-B14F-4D97-AF65-F5344CB8AC3E}">
        <p14:creationId xmlns:p14="http://schemas.microsoft.com/office/powerpoint/2010/main" val="3898641261"/>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 partner logo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1203598"/>
            <a:ext cx="7930032" cy="1153507"/>
          </a:xfrm>
        </p:spPr>
        <p:txBody>
          <a:bodyPr anchor="b" anchorCtr="0">
            <a:normAutofit/>
          </a:bodyPr>
          <a:lstStyle>
            <a:lvl1pPr algn="l">
              <a:lnSpc>
                <a:spcPct val="90000"/>
              </a:lnSpc>
              <a:defRPr sz="3600" b="0">
                <a:solidFill>
                  <a:schemeClr val="bg1"/>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2922403"/>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6516216" y="582251"/>
            <a:ext cx="2385416" cy="138499"/>
          </a:xfrm>
          <a:prstGeom prst="rect">
            <a:avLst/>
          </a:prstGeom>
        </p:spPr>
        <p:txBody>
          <a:bodyPr wrap="square" lIns="0" tIns="0" rIns="0" bIns="0">
            <a:spAutoFit/>
          </a:bodyPr>
          <a:lstStyle/>
          <a:p>
            <a:pPr algn="r">
              <a:lnSpc>
                <a:spcPct val="90000"/>
              </a:lnSpc>
            </a:pPr>
            <a:r>
              <a:rPr lang="en-AU" sz="1000" dirty="0">
                <a:solidFill>
                  <a:schemeClr val="bg1"/>
                </a:solidFill>
              </a:rPr>
              <a:t>Australia’s National Science Agency</a:t>
            </a:r>
          </a:p>
        </p:txBody>
      </p:sp>
      <p:pic>
        <p:nvPicPr>
          <p:cNvPr id="10" name="Picture 9">
            <a:extLst>
              <a:ext uri="{FF2B5EF4-FFF2-40B4-BE49-F238E27FC236}">
                <a16:creationId xmlns:a16="http://schemas.microsoft.com/office/drawing/2014/main" id="{3CA196B7-7271-40B8-B951-8FDD29916E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267494"/>
            <a:ext cx="1522745" cy="720000"/>
          </a:xfrm>
          <a:prstGeom prst="rect">
            <a:avLst/>
          </a:prstGeom>
        </p:spPr>
      </p:pic>
    </p:spTree>
    <p:extLst>
      <p:ext uri="{BB962C8B-B14F-4D97-AF65-F5344CB8AC3E}">
        <p14:creationId xmlns:p14="http://schemas.microsoft.com/office/powerpoint/2010/main" val="1585278241"/>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9174645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811248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1964031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dirty="0"/>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Footer Placeholder 3"/>
          <p:cNvSpPr>
            <a:spLocks noGrp="1"/>
          </p:cNvSpPr>
          <p:nvPr>
            <p:ph type="ftr" sz="quarter" idx="10"/>
          </p:nvPr>
        </p:nvSpPr>
        <p:spPr/>
        <p:txBody>
          <a:bodyPr/>
          <a:lstStyle/>
          <a:p>
            <a:r>
              <a:rPr lang="en-AU"/>
              <a:t>Presentation title  |  Presenter name</a:t>
            </a:r>
            <a:endParaRPr lang="en-AU" dirty="0"/>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5587599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131590"/>
            <a:ext cx="8640958" cy="3070944"/>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Text Placeholder 7"/>
          <p:cNvSpPr>
            <a:spLocks noGrp="1"/>
          </p:cNvSpPr>
          <p:nvPr>
            <p:ph type="body" sz="quarter" idx="13" hasCustomPrompt="1"/>
          </p:nvPr>
        </p:nvSpPr>
        <p:spPr>
          <a:xfrm>
            <a:off x="261850" y="267494"/>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dirty="0"/>
              <a:t>Click to edit Master title style</a:t>
            </a:r>
          </a:p>
          <a:p>
            <a:pPr lvl="1"/>
            <a:r>
              <a:rPr lang="en-US" dirty="0"/>
              <a:t>Second level</a:t>
            </a:r>
          </a:p>
        </p:txBody>
      </p:sp>
      <p:sp>
        <p:nvSpPr>
          <p:cNvPr id="2" name="Footer Placeholder 1"/>
          <p:cNvSpPr>
            <a:spLocks noGrp="1"/>
          </p:cNvSpPr>
          <p:nvPr>
            <p:ph type="ftr" sz="quarter" idx="14"/>
          </p:nvPr>
        </p:nvSpPr>
        <p:spPr/>
        <p:txBody>
          <a:bodyPr/>
          <a:lstStyle/>
          <a:p>
            <a:r>
              <a:rPr lang="en-AU"/>
              <a:t>Presentation title  |  Presenter name</a:t>
            </a:r>
            <a:endParaRPr lang="en-AU" dirty="0"/>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4348174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74295"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6181558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6684997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4281944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endParaRPr lang="en-AU" dirty="0"/>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9063824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tatement Layout +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55556648-49D5-4B5B-92D5-2DB59DEB5992}"/>
              </a:ext>
            </a:extLst>
          </p:cNvPr>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dirty="0"/>
          </a:p>
        </p:txBody>
      </p:sp>
      <p:sp>
        <p:nvSpPr>
          <p:cNvPr id="5" name="Content Placeholder 2"/>
          <p:cNvSpPr>
            <a:spLocks noGrp="1"/>
          </p:cNvSpPr>
          <p:nvPr>
            <p:ph idx="1"/>
          </p:nvPr>
        </p:nvSpPr>
        <p:spPr>
          <a:xfrm>
            <a:off x="251520" y="2859782"/>
            <a:ext cx="7920880" cy="2016224"/>
          </a:xfrm>
        </p:spPr>
        <p:txBody>
          <a:bodyPr/>
          <a:lstStyle>
            <a:lvl1pPr>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006384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131590"/>
            <a:ext cx="7200800" cy="3600400"/>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0984940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27" name="Rectangle 26"/>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579862"/>
            <a:ext cx="6048672" cy="1008112"/>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3" name="Title 22"/>
          <p:cNvSpPr>
            <a:spLocks noGrp="1"/>
          </p:cNvSpPr>
          <p:nvPr>
            <p:ph type="title"/>
          </p:nvPr>
        </p:nvSpPr>
        <p:spPr>
          <a:xfrm>
            <a:off x="251521" y="2715766"/>
            <a:ext cx="6048671" cy="576064"/>
          </a:xfrm>
        </p:spPr>
        <p:txBody>
          <a:bodyPr anchor="b" anchorCtr="0">
            <a:noAutofit/>
          </a:bodyPr>
          <a:lstStyle>
            <a:lvl1pPr>
              <a:defRPr sz="3600">
                <a:solidFill>
                  <a:schemeClr val="accent3"/>
                </a:solidFill>
              </a:defRPr>
            </a:lvl1pPr>
          </a:lstStyle>
          <a:p>
            <a:r>
              <a:rPr lang="en-US" dirty="0"/>
              <a:t>Click to edit Master title style</a:t>
            </a:r>
            <a:endParaRPr lang="en-AU" dirty="0"/>
          </a:p>
        </p:txBody>
      </p:sp>
      <p:sp>
        <p:nvSpPr>
          <p:cNvPr id="44" name="Rectangle 43"/>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8" name="Picture 7">
            <a:extLst>
              <a:ext uri="{FF2B5EF4-FFF2-40B4-BE49-F238E27FC236}">
                <a16:creationId xmlns:a16="http://schemas.microsoft.com/office/drawing/2014/main" id="{986DC4BE-CEEE-431B-9F14-9C57722140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78887" y="4177438"/>
            <a:ext cx="1522745" cy="720000"/>
          </a:xfrm>
          <a:prstGeom prst="rect">
            <a:avLst/>
          </a:prstGeom>
        </p:spPr>
      </p:pic>
    </p:spTree>
    <p:extLst>
      <p:ext uri="{BB962C8B-B14F-4D97-AF65-F5344CB8AC3E}">
        <p14:creationId xmlns:p14="http://schemas.microsoft.com/office/powerpoint/2010/main" val="20821130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075806"/>
            <a:ext cx="6984776" cy="1623109"/>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6" name="Rectangle 5"/>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5" name="Picture 4">
            <a:extLst>
              <a:ext uri="{FF2B5EF4-FFF2-40B4-BE49-F238E27FC236}">
                <a16:creationId xmlns:a16="http://schemas.microsoft.com/office/drawing/2014/main" id="{4F794113-D310-44FA-B463-B20C679AB5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78887" y="4177438"/>
            <a:ext cx="1522745" cy="720000"/>
          </a:xfrm>
          <a:prstGeom prst="rect">
            <a:avLst/>
          </a:prstGeom>
        </p:spPr>
      </p:pic>
    </p:spTree>
    <p:extLst>
      <p:ext uri="{BB962C8B-B14F-4D97-AF65-F5344CB8AC3E}">
        <p14:creationId xmlns:p14="http://schemas.microsoft.com/office/powerpoint/2010/main" val="1147221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5142574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Graphic 7">
            <a:extLst>
              <a:ext uri="{FF2B5EF4-FFF2-40B4-BE49-F238E27FC236}">
                <a16:creationId xmlns:a16="http://schemas.microsoft.com/office/drawing/2014/main" id="{9E31894D-BB7F-4DA8-8D6C-C5A7A751EA4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1519" y="267494"/>
            <a:ext cx="2731182" cy="684000"/>
          </a:xfrm>
          <a:prstGeom prst="rect">
            <a:avLst/>
          </a:prstGeom>
        </p:spPr>
      </p:pic>
      <p:sp>
        <p:nvSpPr>
          <p:cNvPr id="9" name="Rectangle 8">
            <a:extLst>
              <a:ext uri="{FF2B5EF4-FFF2-40B4-BE49-F238E27FC236}">
                <a16:creationId xmlns:a16="http://schemas.microsoft.com/office/drawing/2014/main" id="{A711503A-192E-4575-80CF-A393277570CC}"/>
              </a:ext>
            </a:extLst>
          </p:cNvPr>
          <p:cNvSpPr/>
          <p:nvPr userDrawn="1"/>
        </p:nvSpPr>
        <p:spPr>
          <a:xfrm>
            <a:off x="251520" y="4711673"/>
            <a:ext cx="3024336" cy="276999"/>
          </a:xfrm>
          <a:prstGeom prst="rect">
            <a:avLst/>
          </a:prstGeom>
        </p:spPr>
        <p:txBody>
          <a:bodyPr wrap="square" lIns="0" tIns="0" rIns="0" bIns="0">
            <a:spAutoFit/>
          </a:bodyPr>
          <a:lstStyle/>
          <a:p>
            <a:pPr algn="l">
              <a:lnSpc>
                <a:spcPct val="90000"/>
              </a:lnSpc>
            </a:pPr>
            <a:r>
              <a:rPr lang="en-AU" sz="1000" dirty="0">
                <a:solidFill>
                  <a:schemeClr val="accent3"/>
                </a:solidFill>
              </a:rPr>
              <a:t>Operated by CSIRO, Australia’s National Science Agency,</a:t>
            </a:r>
          </a:p>
          <a:p>
            <a:pPr algn="l">
              <a:lnSpc>
                <a:spcPct val="90000"/>
              </a:lnSpc>
            </a:pPr>
            <a:r>
              <a:rPr lang="en-AU" sz="1000" dirty="0">
                <a:solidFill>
                  <a:schemeClr val="accent3"/>
                </a:solidFill>
              </a:rPr>
              <a:t>on behalf of the nation</a:t>
            </a:r>
          </a:p>
        </p:txBody>
      </p:sp>
    </p:spTree>
    <p:extLst>
      <p:ext uri="{BB962C8B-B14F-4D97-AF65-F5344CB8AC3E}">
        <p14:creationId xmlns:p14="http://schemas.microsoft.com/office/powerpoint/2010/main" val="2195934276"/>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6" name="Picture Placeholder 5"/>
          <p:cNvSpPr>
            <a:spLocks noGrp="1"/>
          </p:cNvSpPr>
          <p:nvPr>
            <p:ph type="pic" sz="quarter" idx="10"/>
          </p:nvPr>
        </p:nvSpPr>
        <p:spPr>
          <a:xfrm>
            <a:off x="4571999" y="0"/>
            <a:ext cx="4563963" cy="5143500"/>
          </a:xfrm>
          <a:solidFill>
            <a:schemeClr val="accent1"/>
          </a:solidFill>
          <a:ln>
            <a:noFill/>
          </a:ln>
        </p:spPr>
        <p:txBody>
          <a:bodyPr anchor="ctr" anchorCtr="0"/>
          <a:lstStyle>
            <a:lvl1pPr marL="0" indent="0" algn="ctr">
              <a:buNone/>
              <a:defRPr/>
            </a:lvl1pPr>
          </a:lstStyle>
          <a:p>
            <a:endParaRPr lang="en-AU" dirty="0"/>
          </a:p>
        </p:txBody>
      </p:sp>
      <p:pic>
        <p:nvPicPr>
          <p:cNvPr id="8" name="Graphic 7">
            <a:extLst>
              <a:ext uri="{FF2B5EF4-FFF2-40B4-BE49-F238E27FC236}">
                <a16:creationId xmlns:a16="http://schemas.microsoft.com/office/drawing/2014/main" id="{D3F349AB-7817-4CF8-9EFC-2CD503B23F0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1519" y="267494"/>
            <a:ext cx="2731182" cy="684000"/>
          </a:xfrm>
          <a:prstGeom prst="rect">
            <a:avLst/>
          </a:prstGeom>
        </p:spPr>
      </p:pic>
      <p:sp>
        <p:nvSpPr>
          <p:cNvPr id="7" name="Rectangle 6">
            <a:extLst>
              <a:ext uri="{FF2B5EF4-FFF2-40B4-BE49-F238E27FC236}">
                <a16:creationId xmlns:a16="http://schemas.microsoft.com/office/drawing/2014/main" id="{5BB22E12-9556-46D6-9897-3CA8F81E5AF4}"/>
              </a:ext>
            </a:extLst>
          </p:cNvPr>
          <p:cNvSpPr/>
          <p:nvPr userDrawn="1"/>
        </p:nvSpPr>
        <p:spPr>
          <a:xfrm>
            <a:off x="251520" y="4711673"/>
            <a:ext cx="3024336" cy="276999"/>
          </a:xfrm>
          <a:prstGeom prst="rect">
            <a:avLst/>
          </a:prstGeom>
        </p:spPr>
        <p:txBody>
          <a:bodyPr wrap="square" lIns="0" tIns="0" rIns="0" bIns="0">
            <a:spAutoFit/>
          </a:bodyPr>
          <a:lstStyle/>
          <a:p>
            <a:pPr algn="l">
              <a:lnSpc>
                <a:spcPct val="90000"/>
              </a:lnSpc>
            </a:pPr>
            <a:r>
              <a:rPr lang="en-AU" sz="1000" dirty="0">
                <a:solidFill>
                  <a:schemeClr val="accent3"/>
                </a:solidFill>
              </a:rPr>
              <a:t>Operated by CSIRO, Australia’s National Science Agency,</a:t>
            </a:r>
          </a:p>
          <a:p>
            <a:pPr algn="l">
              <a:lnSpc>
                <a:spcPct val="90000"/>
              </a:lnSpc>
            </a:pPr>
            <a:r>
              <a:rPr lang="en-AU" sz="1000" dirty="0">
                <a:solidFill>
                  <a:schemeClr val="accent3"/>
                </a:solidFill>
              </a:rPr>
              <a:t>on behalf of the nation</a:t>
            </a:r>
          </a:p>
        </p:txBody>
      </p:sp>
    </p:spTree>
    <p:extLst>
      <p:ext uri="{BB962C8B-B14F-4D97-AF65-F5344CB8AC3E}">
        <p14:creationId xmlns:p14="http://schemas.microsoft.com/office/powerpoint/2010/main" val="1222376629"/>
      </p:ext>
    </p:extLst>
  </p:cSld>
  <p:clrMapOvr>
    <a:masterClrMapping/>
  </p:clrMapOvr>
  <p:extLst>
    <p:ext uri="{DCECCB84-F9BA-43D5-87BE-67443E8EF086}">
      <p15:sldGuideLst xmlns:p15="http://schemas.microsoft.com/office/powerpoint/2012/main">
        <p15:guide id="1" pos="158">
          <p15:clr>
            <a:srgbClr val="FBAE40"/>
          </p15:clr>
        </p15:guide>
        <p15:guide id="2" orient="horz" pos="1620">
          <p15:clr>
            <a:srgbClr val="FBAE40"/>
          </p15:clr>
        </p15:guide>
        <p15:guide id="3" pos="2880">
          <p15:clr>
            <a:srgbClr val="FBAE40"/>
          </p15:clr>
        </p15:guide>
        <p15:guide id="4" pos="560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A">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pic>
        <p:nvPicPr>
          <p:cNvPr id="10" name="Picture 9">
            <a:extLst>
              <a:ext uri="{FF2B5EF4-FFF2-40B4-BE49-F238E27FC236}">
                <a16:creationId xmlns:a16="http://schemas.microsoft.com/office/drawing/2014/main" id="{302589A1-48A8-4C4C-9006-4BAA8009E45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413687" y="413437"/>
            <a:ext cx="4316625" cy="4316625"/>
          </a:xfrm>
          <a:prstGeom prst="rect">
            <a:avLst/>
          </a:prstGeom>
        </p:spPr>
      </p:pic>
      <p:pic>
        <p:nvPicPr>
          <p:cNvPr id="7" name="Graphic 6">
            <a:extLst>
              <a:ext uri="{FF2B5EF4-FFF2-40B4-BE49-F238E27FC236}">
                <a16:creationId xmlns:a16="http://schemas.microsoft.com/office/drawing/2014/main" id="{E2EE9FCB-7566-4817-BC3E-151216DAC545}"/>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51519" y="267494"/>
            <a:ext cx="2731182" cy="684000"/>
          </a:xfrm>
          <a:prstGeom prst="rect">
            <a:avLst/>
          </a:prstGeom>
        </p:spPr>
      </p:pic>
      <p:sp>
        <p:nvSpPr>
          <p:cNvPr id="8" name="Rectangle 7">
            <a:extLst>
              <a:ext uri="{FF2B5EF4-FFF2-40B4-BE49-F238E27FC236}">
                <a16:creationId xmlns:a16="http://schemas.microsoft.com/office/drawing/2014/main" id="{67F65CF7-BE56-42AE-89A3-8632383904C9}"/>
              </a:ext>
            </a:extLst>
          </p:cNvPr>
          <p:cNvSpPr/>
          <p:nvPr userDrawn="1"/>
        </p:nvSpPr>
        <p:spPr>
          <a:xfrm>
            <a:off x="251520" y="4711673"/>
            <a:ext cx="3024336" cy="276999"/>
          </a:xfrm>
          <a:prstGeom prst="rect">
            <a:avLst/>
          </a:prstGeom>
        </p:spPr>
        <p:txBody>
          <a:bodyPr wrap="square" lIns="0" tIns="0" rIns="0" bIns="0">
            <a:spAutoFit/>
          </a:bodyPr>
          <a:lstStyle/>
          <a:p>
            <a:pPr algn="l">
              <a:lnSpc>
                <a:spcPct val="90000"/>
              </a:lnSpc>
            </a:pPr>
            <a:r>
              <a:rPr lang="en-AU" sz="1000" dirty="0">
                <a:solidFill>
                  <a:schemeClr val="accent3"/>
                </a:solidFill>
              </a:rPr>
              <a:t>Operated by CSIRO, Australia’s National Science Agency,</a:t>
            </a:r>
          </a:p>
          <a:p>
            <a:pPr algn="l">
              <a:lnSpc>
                <a:spcPct val="90000"/>
              </a:lnSpc>
            </a:pPr>
            <a:r>
              <a:rPr lang="en-AU" sz="1000" dirty="0">
                <a:solidFill>
                  <a:schemeClr val="accent3"/>
                </a:solidFill>
              </a:rPr>
              <a:t>on behalf of the nation</a:t>
            </a:r>
          </a:p>
        </p:txBody>
      </p:sp>
    </p:spTree>
    <p:extLst>
      <p:ext uri="{BB962C8B-B14F-4D97-AF65-F5344CB8AC3E}">
        <p14:creationId xmlns:p14="http://schemas.microsoft.com/office/powerpoint/2010/main" val="3513602081"/>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40484798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0578863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dirty="0"/>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Footer Placeholder 3"/>
          <p:cNvSpPr>
            <a:spLocks noGrp="1"/>
          </p:cNvSpPr>
          <p:nvPr>
            <p:ph type="ftr" sz="quarter" idx="10"/>
          </p:nvPr>
        </p:nvSpPr>
        <p:spPr/>
        <p:txBody>
          <a:bodyPr/>
          <a:lstStyle/>
          <a:p>
            <a:r>
              <a:rPr lang="en-AU"/>
              <a:t>Presentation title  |  Presenter name</a:t>
            </a:r>
            <a:endParaRPr lang="en-AU" dirty="0"/>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6285501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707654"/>
            <a:ext cx="8640958" cy="3024336"/>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Text Placeholder 7"/>
          <p:cNvSpPr>
            <a:spLocks noGrp="1"/>
          </p:cNvSpPr>
          <p:nvPr>
            <p:ph type="body" sz="quarter" idx="13" hasCustomPrompt="1"/>
          </p:nvPr>
        </p:nvSpPr>
        <p:spPr>
          <a:xfrm>
            <a:off x="261850" y="843558"/>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dirty="0"/>
              <a:t>Click to edit Master title style</a:t>
            </a:r>
          </a:p>
          <a:p>
            <a:pPr lvl="1"/>
            <a:r>
              <a:rPr lang="en-US" dirty="0"/>
              <a:t>Second level</a:t>
            </a:r>
          </a:p>
        </p:txBody>
      </p:sp>
      <p:sp>
        <p:nvSpPr>
          <p:cNvPr id="2" name="Footer Placeholder 1"/>
          <p:cNvSpPr>
            <a:spLocks noGrp="1"/>
          </p:cNvSpPr>
          <p:nvPr>
            <p:ph type="ftr" sz="quarter" idx="14"/>
          </p:nvPr>
        </p:nvSpPr>
        <p:spPr/>
        <p:txBody>
          <a:bodyPr/>
          <a:lstStyle/>
          <a:p>
            <a:r>
              <a:rPr lang="en-AU"/>
              <a:t>Presentation title  |  Presenter name</a:t>
            </a:r>
            <a:endParaRPr lang="en-AU" dirty="0"/>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4815066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74295"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42495822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with catalyst">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dirty="0"/>
              <a:t>Click to edit Master title style</a:t>
            </a:r>
            <a:endParaRPr lang="en-AU" dirty="0"/>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83870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5007331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with catalyst dark">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dirty="0"/>
              <a:t>Click to edit Master title style</a:t>
            </a:r>
            <a:endParaRPr lang="en-AU" dirty="0"/>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838700" y="1665854"/>
            <a:ext cx="4038600" cy="3066136"/>
          </a:xfr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501407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dirty="0"/>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Footer Placeholder 3"/>
          <p:cNvSpPr>
            <a:spLocks noGrp="1"/>
          </p:cNvSpPr>
          <p:nvPr>
            <p:ph type="ftr" sz="quarter" idx="10"/>
          </p:nvPr>
        </p:nvSpPr>
        <p:spPr/>
        <p:txBody>
          <a:bodyPr/>
          <a:lstStyle/>
          <a:p>
            <a:r>
              <a:rPr lang="en-AU"/>
              <a:t>Presentation title  |  Presenter name</a:t>
            </a:r>
            <a:endParaRPr lang="en-AU" dirty="0"/>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3239332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 half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endParaRPr lang="en-AU" dirty="0"/>
          </a:p>
        </p:txBody>
      </p:sp>
      <p:sp>
        <p:nvSpPr>
          <p:cNvPr id="3" name="Content Placeholder 2"/>
          <p:cNvSpPr>
            <a:spLocks noGrp="1"/>
          </p:cNvSpPr>
          <p:nvPr>
            <p:ph idx="1"/>
          </p:nvPr>
        </p:nvSpPr>
        <p:spPr>
          <a:xfrm>
            <a:off x="251522" y="1550788"/>
            <a:ext cx="4032446"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a:xfrm>
            <a:off x="251520" y="805458"/>
            <a:ext cx="4032448" cy="639365"/>
          </a:xfrm>
        </p:spPr>
        <p:txBody>
          <a:bodyPr/>
          <a:lstStyle/>
          <a:p>
            <a:r>
              <a:rPr lang="en-US" dirty="0"/>
              <a:t>Click to edit Master title style</a:t>
            </a:r>
            <a:endParaRPr lang="en-AU" dirty="0"/>
          </a:p>
        </p:txBody>
      </p:sp>
      <p:sp>
        <p:nvSpPr>
          <p:cNvPr id="6" name="Footer Placeholder 5"/>
          <p:cNvSpPr>
            <a:spLocks noGrp="1"/>
          </p:cNvSpPr>
          <p:nvPr>
            <p:ph type="ftr" sz="quarter" idx="10"/>
          </p:nvPr>
        </p:nvSpPr>
        <p:spPr>
          <a:xfrm>
            <a:off x="601371" y="4878250"/>
            <a:ext cx="3682598"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0903267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and Content + quarter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6853836" y="0"/>
            <a:ext cx="2282400" cy="5143500"/>
          </a:xfrm>
          <a:solidFill>
            <a:schemeClr val="accent1"/>
          </a:solidFill>
          <a:ln>
            <a:noFill/>
          </a:ln>
        </p:spPr>
        <p:txBody>
          <a:bodyPr anchor="ctr" anchorCtr="0"/>
          <a:lstStyle>
            <a:lvl1pPr marL="0" indent="0" algn="ctr">
              <a:buNone/>
              <a:defRPr/>
            </a:lvl1pPr>
          </a:lstStyle>
          <a:p>
            <a:endParaRPr lang="en-AU" dirty="0"/>
          </a:p>
        </p:txBody>
      </p:sp>
      <p:sp>
        <p:nvSpPr>
          <p:cNvPr id="3" name="Content Placeholder 2"/>
          <p:cNvSpPr>
            <a:spLocks noGrp="1"/>
          </p:cNvSpPr>
          <p:nvPr>
            <p:ph idx="1"/>
          </p:nvPr>
        </p:nvSpPr>
        <p:spPr>
          <a:xfrm>
            <a:off x="251522" y="1550788"/>
            <a:ext cx="6336702"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a:xfrm>
            <a:off x="251520" y="805458"/>
            <a:ext cx="6336704" cy="639365"/>
          </a:xfrm>
        </p:spPr>
        <p:txBody>
          <a:bodyPr/>
          <a:lstStyle/>
          <a:p>
            <a:r>
              <a:rPr lang="en-US" dirty="0"/>
              <a:t>Click to edit Master title style</a:t>
            </a:r>
            <a:endParaRPr lang="en-AU" dirty="0"/>
          </a:p>
        </p:txBody>
      </p:sp>
      <p:sp>
        <p:nvSpPr>
          <p:cNvPr id="6" name="Footer Placeholder 5"/>
          <p:cNvSpPr>
            <a:spLocks noGrp="1"/>
          </p:cNvSpPr>
          <p:nvPr>
            <p:ph type="ftr" sz="quarter" idx="10"/>
          </p:nvPr>
        </p:nvSpPr>
        <p:spPr>
          <a:xfrm>
            <a:off x="601370" y="4878250"/>
            <a:ext cx="5986853"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5484073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5275922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endParaRPr lang="en-AU" dirty="0"/>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2332496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endParaRPr lang="en-AU" dirty="0"/>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207384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tatement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7B52948-05FD-444E-9ADC-BA5285595A75}"/>
              </a:ext>
            </a:extLst>
          </p:cNvPr>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endParaRPr lang="en-AU" dirty="0"/>
          </a:p>
        </p:txBody>
      </p:sp>
      <p:sp>
        <p:nvSpPr>
          <p:cNvPr id="5" name="Content Placeholder 2"/>
          <p:cNvSpPr>
            <a:spLocks noGrp="1"/>
          </p:cNvSpPr>
          <p:nvPr>
            <p:ph idx="1"/>
          </p:nvPr>
        </p:nvSpPr>
        <p:spPr>
          <a:xfrm>
            <a:off x="251520" y="1851670"/>
            <a:ext cx="3960440" cy="2525068"/>
          </a:xfrm>
        </p:spPr>
        <p:txBody>
          <a:bodyPr/>
          <a:lstStyle>
            <a:lvl1pPr marL="0" indent="0">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6600878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275605"/>
            <a:ext cx="7056784" cy="2736305"/>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069002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2571750"/>
            <a:ext cx="3600400" cy="2160240"/>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3" name="Title 22"/>
          <p:cNvSpPr>
            <a:spLocks noGrp="1"/>
          </p:cNvSpPr>
          <p:nvPr>
            <p:ph type="title"/>
          </p:nvPr>
        </p:nvSpPr>
        <p:spPr>
          <a:xfrm>
            <a:off x="251521" y="915566"/>
            <a:ext cx="3600399" cy="1440160"/>
          </a:xfrm>
        </p:spPr>
        <p:txBody>
          <a:bodyPr anchor="b" anchorCtr="0">
            <a:noAutofit/>
          </a:bodyPr>
          <a:lstStyle>
            <a:lvl1pPr>
              <a:defRPr sz="3600">
                <a:solidFill>
                  <a:schemeClr val="accent3"/>
                </a:solidFill>
              </a:defRPr>
            </a:lvl1pPr>
          </a:lstStyle>
          <a:p>
            <a:r>
              <a:rPr lang="en-US" dirty="0"/>
              <a:t>Click to edit Master title style</a:t>
            </a:r>
            <a:endParaRPr lang="en-AU" dirty="0"/>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Graphic 7">
            <a:extLst>
              <a:ext uri="{FF2B5EF4-FFF2-40B4-BE49-F238E27FC236}">
                <a16:creationId xmlns:a16="http://schemas.microsoft.com/office/drawing/2014/main" id="{93E1FEB1-B064-4A02-9F41-042BA4A65F1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1519" y="267494"/>
            <a:ext cx="2731182" cy="684000"/>
          </a:xfrm>
          <a:prstGeom prst="rect">
            <a:avLst/>
          </a:prstGeom>
        </p:spPr>
      </p:pic>
      <p:sp>
        <p:nvSpPr>
          <p:cNvPr id="9" name="Rectangle 8">
            <a:extLst>
              <a:ext uri="{FF2B5EF4-FFF2-40B4-BE49-F238E27FC236}">
                <a16:creationId xmlns:a16="http://schemas.microsoft.com/office/drawing/2014/main" id="{9D8E361E-CD87-443C-800B-4A44210D567D}"/>
              </a:ext>
            </a:extLst>
          </p:cNvPr>
          <p:cNvSpPr/>
          <p:nvPr userDrawn="1"/>
        </p:nvSpPr>
        <p:spPr>
          <a:xfrm>
            <a:off x="251520" y="4711673"/>
            <a:ext cx="3240360" cy="276999"/>
          </a:xfrm>
          <a:prstGeom prst="rect">
            <a:avLst/>
          </a:prstGeom>
        </p:spPr>
        <p:txBody>
          <a:bodyPr wrap="square" lIns="0" tIns="0" rIns="0" bIns="0">
            <a:spAutoFit/>
          </a:bodyPr>
          <a:lstStyle/>
          <a:p>
            <a:pPr algn="l">
              <a:lnSpc>
                <a:spcPct val="90000"/>
              </a:lnSpc>
            </a:pPr>
            <a:r>
              <a:rPr lang="en-AU" sz="1000" dirty="0">
                <a:solidFill>
                  <a:schemeClr val="accent3"/>
                </a:solidFill>
              </a:rPr>
              <a:t>Operated by CSIRO, Australia’s National Science Agency,</a:t>
            </a:r>
          </a:p>
          <a:p>
            <a:pPr algn="l">
              <a:lnSpc>
                <a:spcPct val="90000"/>
              </a:lnSpc>
            </a:pPr>
            <a:r>
              <a:rPr lang="en-AU" sz="1000" dirty="0">
                <a:solidFill>
                  <a:schemeClr val="accent3"/>
                </a:solidFill>
              </a:rPr>
              <a:t>on behalf of the nation</a:t>
            </a:r>
          </a:p>
        </p:txBody>
      </p:sp>
    </p:spTree>
    <p:extLst>
      <p:ext uri="{BB962C8B-B14F-4D97-AF65-F5344CB8AC3E}">
        <p14:creationId xmlns:p14="http://schemas.microsoft.com/office/powerpoint/2010/main" val="10984061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1851670"/>
            <a:ext cx="3600400" cy="2847245"/>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1136676"/>
            <a:ext cx="3672408" cy="639365"/>
          </a:xfrm>
        </p:spPr>
        <p:txBody>
          <a:bodyPr/>
          <a:lstStyle/>
          <a:p>
            <a:r>
              <a:rPr lang="en-US" dirty="0"/>
              <a:t>Click to edit Master title style</a:t>
            </a:r>
            <a:endParaRPr lang="en-AU" dirty="0"/>
          </a:p>
        </p:txBody>
      </p:sp>
      <p:pic>
        <p:nvPicPr>
          <p:cNvPr id="7" name="Graphic 6">
            <a:extLst>
              <a:ext uri="{FF2B5EF4-FFF2-40B4-BE49-F238E27FC236}">
                <a16:creationId xmlns:a16="http://schemas.microsoft.com/office/drawing/2014/main" id="{2595896B-47EC-4FA1-B742-A753A240557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1519" y="267494"/>
            <a:ext cx="2731182" cy="684000"/>
          </a:xfrm>
          <a:prstGeom prst="rect">
            <a:avLst/>
          </a:prstGeom>
        </p:spPr>
      </p:pic>
      <p:sp>
        <p:nvSpPr>
          <p:cNvPr id="9" name="Rectangle 8">
            <a:extLst>
              <a:ext uri="{FF2B5EF4-FFF2-40B4-BE49-F238E27FC236}">
                <a16:creationId xmlns:a16="http://schemas.microsoft.com/office/drawing/2014/main" id="{1DCE8BE1-B123-4F39-B7B9-5731EE8B58DC}"/>
              </a:ext>
            </a:extLst>
          </p:cNvPr>
          <p:cNvSpPr/>
          <p:nvPr userDrawn="1"/>
        </p:nvSpPr>
        <p:spPr>
          <a:xfrm>
            <a:off x="251520" y="4711673"/>
            <a:ext cx="3240360" cy="276999"/>
          </a:xfrm>
          <a:prstGeom prst="rect">
            <a:avLst/>
          </a:prstGeom>
        </p:spPr>
        <p:txBody>
          <a:bodyPr wrap="square" lIns="0" tIns="0" rIns="0" bIns="0">
            <a:spAutoFit/>
          </a:bodyPr>
          <a:lstStyle/>
          <a:p>
            <a:pPr algn="l">
              <a:lnSpc>
                <a:spcPct val="90000"/>
              </a:lnSpc>
            </a:pPr>
            <a:r>
              <a:rPr lang="en-AU" sz="1000" dirty="0">
                <a:solidFill>
                  <a:schemeClr val="accent3"/>
                </a:solidFill>
              </a:rPr>
              <a:t>Operated by CSIRO, Australia’s National Science Agency,</a:t>
            </a:r>
          </a:p>
          <a:p>
            <a:pPr algn="l">
              <a:lnSpc>
                <a:spcPct val="90000"/>
              </a:lnSpc>
            </a:pPr>
            <a:r>
              <a:rPr lang="en-AU" sz="1000" dirty="0">
                <a:solidFill>
                  <a:schemeClr val="accent3"/>
                </a:solidFill>
              </a:rPr>
              <a:t>on behalf of the nation</a:t>
            </a:r>
          </a:p>
        </p:txBody>
      </p:sp>
    </p:spTree>
    <p:extLst>
      <p:ext uri="{BB962C8B-B14F-4D97-AF65-F5344CB8AC3E}">
        <p14:creationId xmlns:p14="http://schemas.microsoft.com/office/powerpoint/2010/main" val="15342523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4096622"/>
            <a:ext cx="576064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251520" y="4850173"/>
            <a:ext cx="5184576" cy="138499"/>
          </a:xfrm>
          <a:prstGeom prst="rect">
            <a:avLst/>
          </a:prstGeom>
        </p:spPr>
        <p:txBody>
          <a:bodyPr wrap="square" lIns="0" tIns="0" rIns="0" bIns="0">
            <a:spAutoFit/>
          </a:bodyPr>
          <a:lstStyle/>
          <a:p>
            <a:pPr algn="l">
              <a:lnSpc>
                <a:spcPct val="90000"/>
              </a:lnSpc>
            </a:pPr>
            <a:r>
              <a:rPr lang="en-AU" sz="1000" dirty="0">
                <a:solidFill>
                  <a:schemeClr val="accent3"/>
                </a:solidFill>
              </a:rPr>
              <a:t>Operated by CSIRO, Australia’s National Science Agency, on behalf of the nation</a:t>
            </a:r>
          </a:p>
        </p:txBody>
      </p:sp>
      <p:pic>
        <p:nvPicPr>
          <p:cNvPr id="8" name="Graphic 7">
            <a:extLst>
              <a:ext uri="{FF2B5EF4-FFF2-40B4-BE49-F238E27FC236}">
                <a16:creationId xmlns:a16="http://schemas.microsoft.com/office/drawing/2014/main" id="{C387BE29-1632-4D81-AE78-54533B5FB70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70450" y="4213438"/>
            <a:ext cx="2731182" cy="684000"/>
          </a:xfrm>
          <a:prstGeom prst="rect">
            <a:avLst/>
          </a:prstGeom>
        </p:spPr>
      </p:pic>
    </p:spTree>
    <p:extLst>
      <p:ext uri="{BB962C8B-B14F-4D97-AF65-F5344CB8AC3E}">
        <p14:creationId xmlns:p14="http://schemas.microsoft.com/office/powerpoint/2010/main" val="1784869002"/>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131590"/>
            <a:ext cx="8640958" cy="3070944"/>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Text Placeholder 7"/>
          <p:cNvSpPr>
            <a:spLocks noGrp="1"/>
          </p:cNvSpPr>
          <p:nvPr>
            <p:ph type="body" sz="quarter" idx="13" hasCustomPrompt="1"/>
          </p:nvPr>
        </p:nvSpPr>
        <p:spPr>
          <a:xfrm>
            <a:off x="261850" y="267494"/>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dirty="0"/>
              <a:t>Click to edit Master title style</a:t>
            </a:r>
          </a:p>
          <a:p>
            <a:pPr lvl="1"/>
            <a:r>
              <a:rPr lang="en-US" dirty="0"/>
              <a:t>Second level</a:t>
            </a:r>
          </a:p>
        </p:txBody>
      </p:sp>
      <p:sp>
        <p:nvSpPr>
          <p:cNvPr id="2" name="Footer Placeholder 1"/>
          <p:cNvSpPr>
            <a:spLocks noGrp="1"/>
          </p:cNvSpPr>
          <p:nvPr>
            <p:ph type="ftr" sz="quarter" idx="14"/>
          </p:nvPr>
        </p:nvSpPr>
        <p:spPr/>
        <p:txBody>
          <a:bodyPr/>
          <a:lstStyle/>
          <a:p>
            <a:r>
              <a:rPr lang="en-AU"/>
              <a:t>Presentation title  |  Presenter name</a:t>
            </a:r>
            <a:endParaRPr lang="en-AU" dirty="0"/>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8416861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4096622"/>
            <a:ext cx="576064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8" name="Picture Placeholder 5"/>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dirty="0"/>
          </a:p>
        </p:txBody>
      </p:sp>
      <p:pic>
        <p:nvPicPr>
          <p:cNvPr id="9" name="Graphic 8">
            <a:extLst>
              <a:ext uri="{FF2B5EF4-FFF2-40B4-BE49-F238E27FC236}">
                <a16:creationId xmlns:a16="http://schemas.microsoft.com/office/drawing/2014/main" id="{B1CABD70-4867-48FD-AC0D-DCF015F1BC3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70450" y="4213438"/>
            <a:ext cx="2731182" cy="684000"/>
          </a:xfrm>
          <a:prstGeom prst="rect">
            <a:avLst/>
          </a:prstGeom>
        </p:spPr>
      </p:pic>
      <p:sp>
        <p:nvSpPr>
          <p:cNvPr id="11" name="Rectangle 10">
            <a:extLst>
              <a:ext uri="{FF2B5EF4-FFF2-40B4-BE49-F238E27FC236}">
                <a16:creationId xmlns:a16="http://schemas.microsoft.com/office/drawing/2014/main" id="{3ED3FF37-CBD0-4006-BB03-019DB869F03D}"/>
              </a:ext>
            </a:extLst>
          </p:cNvPr>
          <p:cNvSpPr/>
          <p:nvPr userDrawn="1"/>
        </p:nvSpPr>
        <p:spPr>
          <a:xfrm>
            <a:off x="251520" y="4850173"/>
            <a:ext cx="5184576" cy="138499"/>
          </a:xfrm>
          <a:prstGeom prst="rect">
            <a:avLst/>
          </a:prstGeom>
        </p:spPr>
        <p:txBody>
          <a:bodyPr wrap="square" lIns="0" tIns="0" rIns="0" bIns="0">
            <a:spAutoFit/>
          </a:bodyPr>
          <a:lstStyle/>
          <a:p>
            <a:pPr algn="l">
              <a:lnSpc>
                <a:spcPct val="90000"/>
              </a:lnSpc>
            </a:pPr>
            <a:r>
              <a:rPr lang="en-AU" sz="1000" dirty="0">
                <a:solidFill>
                  <a:schemeClr val="accent3"/>
                </a:solidFill>
              </a:rPr>
              <a:t>Operated by CSIRO, Australia’s National Science Agency, on behalf of the nation</a:t>
            </a:r>
          </a:p>
        </p:txBody>
      </p:sp>
    </p:spTree>
    <p:extLst>
      <p:ext uri="{BB962C8B-B14F-4D97-AF65-F5344CB8AC3E}">
        <p14:creationId xmlns:p14="http://schemas.microsoft.com/office/powerpoint/2010/main" val="1864751774"/>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 + partner logo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1203598"/>
            <a:ext cx="7930032" cy="1153507"/>
          </a:xfrm>
        </p:spPr>
        <p:txBody>
          <a:bodyPr anchor="b" anchorCtr="0">
            <a:normAutofit/>
          </a:bodyPr>
          <a:lstStyle>
            <a:lvl1pPr algn="l">
              <a:lnSpc>
                <a:spcPct val="90000"/>
              </a:lnSpc>
              <a:defRPr sz="3600" b="0">
                <a:solidFill>
                  <a:schemeClr val="bg1"/>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2922403"/>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5652120" y="470994"/>
            <a:ext cx="3249512" cy="276999"/>
          </a:xfrm>
          <a:prstGeom prst="rect">
            <a:avLst/>
          </a:prstGeom>
        </p:spPr>
        <p:txBody>
          <a:bodyPr wrap="square" lIns="0" tIns="0" rIns="0" bIns="0">
            <a:spAutoFit/>
          </a:bodyPr>
          <a:lstStyle/>
          <a:p>
            <a:pPr algn="r">
              <a:lnSpc>
                <a:spcPct val="90000"/>
              </a:lnSpc>
            </a:pPr>
            <a:r>
              <a:rPr lang="en-AU" sz="1000" dirty="0">
                <a:solidFill>
                  <a:schemeClr val="bg1"/>
                </a:solidFill>
              </a:rPr>
              <a:t>Operated by CSIRO, Australia’s National Science Agency, </a:t>
            </a:r>
            <a:br>
              <a:rPr lang="en-AU" sz="1000" dirty="0">
                <a:solidFill>
                  <a:schemeClr val="bg1"/>
                </a:solidFill>
              </a:rPr>
            </a:br>
            <a:r>
              <a:rPr lang="en-AU" sz="1000" dirty="0">
                <a:solidFill>
                  <a:schemeClr val="bg1"/>
                </a:solidFill>
              </a:rPr>
              <a:t>on behalf of the nation</a:t>
            </a:r>
          </a:p>
        </p:txBody>
      </p:sp>
      <p:pic>
        <p:nvPicPr>
          <p:cNvPr id="8" name="Graphic 7">
            <a:extLst>
              <a:ext uri="{FF2B5EF4-FFF2-40B4-BE49-F238E27FC236}">
                <a16:creationId xmlns:a16="http://schemas.microsoft.com/office/drawing/2014/main" id="{F4E7955D-800C-4935-BA3F-A34E93CC020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1520" y="267494"/>
            <a:ext cx="2731182" cy="684000"/>
          </a:xfrm>
          <a:prstGeom prst="rect">
            <a:avLst/>
          </a:prstGeom>
        </p:spPr>
      </p:pic>
    </p:spTree>
    <p:extLst>
      <p:ext uri="{BB962C8B-B14F-4D97-AF65-F5344CB8AC3E}">
        <p14:creationId xmlns:p14="http://schemas.microsoft.com/office/powerpoint/2010/main" val="1746219339"/>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8463922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9647519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dirty="0"/>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Footer Placeholder 3"/>
          <p:cNvSpPr>
            <a:spLocks noGrp="1"/>
          </p:cNvSpPr>
          <p:nvPr>
            <p:ph type="ftr" sz="quarter" idx="10"/>
          </p:nvPr>
        </p:nvSpPr>
        <p:spPr/>
        <p:txBody>
          <a:bodyPr/>
          <a:lstStyle/>
          <a:p>
            <a:r>
              <a:rPr lang="en-AU"/>
              <a:t>Presentation title  |  Presenter name</a:t>
            </a:r>
            <a:endParaRPr lang="en-AU" dirty="0"/>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6642754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131590"/>
            <a:ext cx="8640958" cy="3070944"/>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Text Placeholder 7"/>
          <p:cNvSpPr>
            <a:spLocks noGrp="1"/>
          </p:cNvSpPr>
          <p:nvPr>
            <p:ph type="body" sz="quarter" idx="13" hasCustomPrompt="1"/>
          </p:nvPr>
        </p:nvSpPr>
        <p:spPr>
          <a:xfrm>
            <a:off x="261850" y="267494"/>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dirty="0"/>
              <a:t>Click to edit Master title style</a:t>
            </a:r>
          </a:p>
          <a:p>
            <a:pPr lvl="1"/>
            <a:r>
              <a:rPr lang="en-US" dirty="0"/>
              <a:t>Second level</a:t>
            </a:r>
          </a:p>
        </p:txBody>
      </p:sp>
      <p:sp>
        <p:nvSpPr>
          <p:cNvPr id="2" name="Footer Placeholder 1"/>
          <p:cNvSpPr>
            <a:spLocks noGrp="1"/>
          </p:cNvSpPr>
          <p:nvPr>
            <p:ph type="ftr" sz="quarter" idx="14"/>
          </p:nvPr>
        </p:nvSpPr>
        <p:spPr/>
        <p:txBody>
          <a:bodyPr/>
          <a:lstStyle/>
          <a:p>
            <a:r>
              <a:rPr lang="en-AU"/>
              <a:t>Presentation title  |  Presenter name</a:t>
            </a:r>
            <a:endParaRPr lang="en-AU" dirty="0"/>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9419339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74295"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9954104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5488702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7132117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endParaRPr lang="en-AU" dirty="0"/>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635167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74295"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8650663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tatement Layout +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55556648-49D5-4B5B-92D5-2DB59DEB5992}"/>
              </a:ext>
            </a:extLst>
          </p:cNvPr>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dirty="0"/>
          </a:p>
        </p:txBody>
      </p:sp>
      <p:sp>
        <p:nvSpPr>
          <p:cNvPr id="5" name="Content Placeholder 2"/>
          <p:cNvSpPr>
            <a:spLocks noGrp="1"/>
          </p:cNvSpPr>
          <p:nvPr>
            <p:ph idx="1"/>
          </p:nvPr>
        </p:nvSpPr>
        <p:spPr>
          <a:xfrm>
            <a:off x="251520" y="2859782"/>
            <a:ext cx="7920880" cy="2016224"/>
          </a:xfrm>
        </p:spPr>
        <p:txBody>
          <a:bodyPr/>
          <a:lstStyle>
            <a:lvl1pPr>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707157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131590"/>
            <a:ext cx="7200800" cy="3600400"/>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007835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27" name="Rectangle 26"/>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579862"/>
            <a:ext cx="5760640" cy="1008112"/>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3" name="Title 22"/>
          <p:cNvSpPr>
            <a:spLocks noGrp="1"/>
          </p:cNvSpPr>
          <p:nvPr>
            <p:ph type="title"/>
          </p:nvPr>
        </p:nvSpPr>
        <p:spPr>
          <a:xfrm>
            <a:off x="251521" y="2715766"/>
            <a:ext cx="6048671" cy="576064"/>
          </a:xfrm>
        </p:spPr>
        <p:txBody>
          <a:bodyPr anchor="b" anchorCtr="0">
            <a:noAutofit/>
          </a:bodyPr>
          <a:lstStyle>
            <a:lvl1pPr>
              <a:defRPr sz="3600">
                <a:solidFill>
                  <a:schemeClr val="accent3"/>
                </a:solidFill>
              </a:defRPr>
            </a:lvl1pPr>
          </a:lstStyle>
          <a:p>
            <a:r>
              <a:rPr lang="en-US" dirty="0"/>
              <a:t>Click to edit Master title style</a:t>
            </a:r>
            <a:endParaRPr lang="en-AU" dirty="0"/>
          </a:p>
        </p:txBody>
      </p:sp>
      <p:pic>
        <p:nvPicPr>
          <p:cNvPr id="7" name="Graphic 6">
            <a:extLst>
              <a:ext uri="{FF2B5EF4-FFF2-40B4-BE49-F238E27FC236}">
                <a16:creationId xmlns:a16="http://schemas.microsoft.com/office/drawing/2014/main" id="{E95FEBB1-2FB4-404D-B517-C1502B5932F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70450" y="4213438"/>
            <a:ext cx="2731182" cy="684000"/>
          </a:xfrm>
          <a:prstGeom prst="rect">
            <a:avLst/>
          </a:prstGeom>
        </p:spPr>
      </p:pic>
      <p:sp>
        <p:nvSpPr>
          <p:cNvPr id="9" name="Rectangle 8">
            <a:extLst>
              <a:ext uri="{FF2B5EF4-FFF2-40B4-BE49-F238E27FC236}">
                <a16:creationId xmlns:a16="http://schemas.microsoft.com/office/drawing/2014/main" id="{F93F3E07-2251-45C6-9608-F9B7BC275A58}"/>
              </a:ext>
            </a:extLst>
          </p:cNvPr>
          <p:cNvSpPr/>
          <p:nvPr userDrawn="1"/>
        </p:nvSpPr>
        <p:spPr>
          <a:xfrm>
            <a:off x="251520" y="4850173"/>
            <a:ext cx="5184576" cy="138499"/>
          </a:xfrm>
          <a:prstGeom prst="rect">
            <a:avLst/>
          </a:prstGeom>
        </p:spPr>
        <p:txBody>
          <a:bodyPr wrap="square" lIns="0" tIns="0" rIns="0" bIns="0">
            <a:spAutoFit/>
          </a:bodyPr>
          <a:lstStyle/>
          <a:p>
            <a:pPr algn="l">
              <a:lnSpc>
                <a:spcPct val="90000"/>
              </a:lnSpc>
            </a:pPr>
            <a:r>
              <a:rPr lang="en-AU" sz="1000" dirty="0">
                <a:solidFill>
                  <a:schemeClr val="accent3"/>
                </a:solidFill>
              </a:rPr>
              <a:t>Operated by CSIRO, Australia’s National Science Agency, on behalf of the nation</a:t>
            </a:r>
          </a:p>
        </p:txBody>
      </p:sp>
    </p:spTree>
    <p:extLst>
      <p:ext uri="{BB962C8B-B14F-4D97-AF65-F5344CB8AC3E}">
        <p14:creationId xmlns:p14="http://schemas.microsoft.com/office/powerpoint/2010/main" val="17209231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075806"/>
            <a:ext cx="5760640" cy="1623109"/>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pic>
        <p:nvPicPr>
          <p:cNvPr id="7" name="Graphic 6">
            <a:extLst>
              <a:ext uri="{FF2B5EF4-FFF2-40B4-BE49-F238E27FC236}">
                <a16:creationId xmlns:a16="http://schemas.microsoft.com/office/drawing/2014/main" id="{826E1E94-9471-4672-BA14-8DD18A74FB5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70450" y="4213438"/>
            <a:ext cx="2731182" cy="684000"/>
          </a:xfrm>
          <a:prstGeom prst="rect">
            <a:avLst/>
          </a:prstGeom>
        </p:spPr>
      </p:pic>
      <p:sp>
        <p:nvSpPr>
          <p:cNvPr id="8" name="Rectangle 7">
            <a:extLst>
              <a:ext uri="{FF2B5EF4-FFF2-40B4-BE49-F238E27FC236}">
                <a16:creationId xmlns:a16="http://schemas.microsoft.com/office/drawing/2014/main" id="{1CBBD1A7-F5C4-41D4-8812-4A43FA84033A}"/>
              </a:ext>
            </a:extLst>
          </p:cNvPr>
          <p:cNvSpPr/>
          <p:nvPr userDrawn="1"/>
        </p:nvSpPr>
        <p:spPr>
          <a:xfrm>
            <a:off x="251520" y="4850173"/>
            <a:ext cx="5184576" cy="138499"/>
          </a:xfrm>
          <a:prstGeom prst="rect">
            <a:avLst/>
          </a:prstGeom>
        </p:spPr>
        <p:txBody>
          <a:bodyPr wrap="square" lIns="0" tIns="0" rIns="0" bIns="0">
            <a:spAutoFit/>
          </a:bodyPr>
          <a:lstStyle/>
          <a:p>
            <a:pPr algn="l">
              <a:lnSpc>
                <a:spcPct val="90000"/>
              </a:lnSpc>
            </a:pPr>
            <a:r>
              <a:rPr lang="en-AU" sz="1000" dirty="0">
                <a:solidFill>
                  <a:schemeClr val="accent3"/>
                </a:solidFill>
              </a:rPr>
              <a:t>Operated by CSIRO, Australia’s National Science Agency, on behalf of the nation</a:t>
            </a:r>
          </a:p>
        </p:txBody>
      </p:sp>
    </p:spTree>
    <p:extLst>
      <p:ext uri="{BB962C8B-B14F-4D97-AF65-F5344CB8AC3E}">
        <p14:creationId xmlns:p14="http://schemas.microsoft.com/office/powerpoint/2010/main" val="16167468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dirty="0"/>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userDrawn="1"/>
        </p:nvSpPr>
        <p:spPr>
          <a:xfrm>
            <a:off x="251520" y="4850173"/>
            <a:ext cx="302433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10" name="Picture 9">
            <a:extLst>
              <a:ext uri="{FF2B5EF4-FFF2-40B4-BE49-F238E27FC236}">
                <a16:creationId xmlns:a16="http://schemas.microsoft.com/office/drawing/2014/main" id="{3D0E9AAB-FD72-2643-BFC4-B94B291F6B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312929"/>
            <a:ext cx="1567204" cy="360000"/>
          </a:xfrm>
          <a:prstGeom prst="rect">
            <a:avLst/>
          </a:prstGeom>
        </p:spPr>
      </p:pic>
    </p:spTree>
    <p:extLst>
      <p:ext uri="{BB962C8B-B14F-4D97-AF65-F5344CB8AC3E}">
        <p14:creationId xmlns:p14="http://schemas.microsoft.com/office/powerpoint/2010/main" val="995267253"/>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dirty="0"/>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
        <p:nvSpPr>
          <p:cNvPr id="11" name="Rectangle 10"/>
          <p:cNvSpPr/>
          <p:nvPr userDrawn="1"/>
        </p:nvSpPr>
        <p:spPr>
          <a:xfrm>
            <a:off x="251520" y="4850173"/>
            <a:ext cx="302433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sp>
        <p:nvSpPr>
          <p:cNvPr id="6" name="Picture Placeholder 5"/>
          <p:cNvSpPr>
            <a:spLocks noGrp="1"/>
          </p:cNvSpPr>
          <p:nvPr>
            <p:ph type="pic" sz="quarter" idx="10"/>
          </p:nvPr>
        </p:nvSpPr>
        <p:spPr>
          <a:xfrm>
            <a:off x="4571999" y="0"/>
            <a:ext cx="4563963" cy="5143500"/>
          </a:xfrm>
          <a:solidFill>
            <a:schemeClr val="accent1"/>
          </a:solidFill>
          <a:ln>
            <a:noFill/>
          </a:ln>
        </p:spPr>
        <p:txBody>
          <a:bodyPr anchor="ctr" anchorCtr="0"/>
          <a:lstStyle>
            <a:lvl1pPr marL="0" indent="0" algn="ctr">
              <a:buNone/>
              <a:defRPr/>
            </a:lvl1pPr>
          </a:lstStyle>
          <a:p>
            <a:r>
              <a:rPr lang="en-US"/>
              <a:t>Click icon to add picture</a:t>
            </a:r>
            <a:endParaRPr lang="en-AU" dirty="0"/>
          </a:p>
        </p:txBody>
      </p:sp>
      <p:pic>
        <p:nvPicPr>
          <p:cNvPr id="10" name="Picture 9">
            <a:extLst>
              <a:ext uri="{FF2B5EF4-FFF2-40B4-BE49-F238E27FC236}">
                <a16:creationId xmlns:a16="http://schemas.microsoft.com/office/drawing/2014/main" id="{A3B9622D-F19E-432D-860A-326029CCE7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312929"/>
            <a:ext cx="1567204" cy="360000"/>
          </a:xfrm>
          <a:prstGeom prst="rect">
            <a:avLst/>
          </a:prstGeom>
        </p:spPr>
      </p:pic>
    </p:spTree>
    <p:extLst>
      <p:ext uri="{BB962C8B-B14F-4D97-AF65-F5344CB8AC3E}">
        <p14:creationId xmlns:p14="http://schemas.microsoft.com/office/powerpoint/2010/main" val="2737235371"/>
      </p:ext>
    </p:extLst>
  </p:cSld>
  <p:clrMapOvr>
    <a:masterClrMapping/>
  </p:clrMapOvr>
  <p:extLst>
    <p:ext uri="{DCECCB84-F9BA-43D5-87BE-67443E8EF086}">
      <p15:sldGuideLst xmlns:p15="http://schemas.microsoft.com/office/powerpoint/2012/main">
        <p15:guide id="1" pos="158">
          <p15:clr>
            <a:srgbClr val="FBAE40"/>
          </p15:clr>
        </p15:guide>
        <p15:guide id="2" orient="horz" pos="1620">
          <p15:clr>
            <a:srgbClr val="FBAE40"/>
          </p15:clr>
        </p15:guide>
        <p15:guide id="3" pos="2880">
          <p15:clr>
            <a:srgbClr val="FBAE40"/>
          </p15:clr>
        </p15:guide>
        <p15:guide id="4" pos="5602">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A">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E5EA4BEA-90AA-46F4-829C-BDC63E08AE8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409831" y="411510"/>
            <a:ext cx="4324337" cy="4320480"/>
          </a:xfrm>
          <a:prstGeom prst="rect">
            <a:avLst/>
          </a:prstGeom>
        </p:spPr>
      </p:pic>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dirty="0"/>
          </a:p>
        </p:txBody>
      </p:sp>
      <p:pic>
        <p:nvPicPr>
          <p:cNvPr id="12" name="Picture 11">
            <a:extLst>
              <a:ext uri="{FF2B5EF4-FFF2-40B4-BE49-F238E27FC236}">
                <a16:creationId xmlns:a16="http://schemas.microsoft.com/office/drawing/2014/main" id="{76C8B3A7-6D79-4B41-84C1-E8DAF3E537D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0" y="312929"/>
            <a:ext cx="1567204" cy="360000"/>
          </a:xfrm>
          <a:prstGeom prst="rect">
            <a:avLst/>
          </a:prstGeom>
        </p:spPr>
      </p:pic>
      <p:sp>
        <p:nvSpPr>
          <p:cNvPr id="13" name="Rectangle 12">
            <a:extLst>
              <a:ext uri="{FF2B5EF4-FFF2-40B4-BE49-F238E27FC236}">
                <a16:creationId xmlns:a16="http://schemas.microsoft.com/office/drawing/2014/main" id="{C42C4274-80E7-4D13-B882-F2E3C65753AE}"/>
              </a:ext>
            </a:extLst>
          </p:cNvPr>
          <p:cNvSpPr/>
          <p:nvPr userDrawn="1"/>
        </p:nvSpPr>
        <p:spPr>
          <a:xfrm>
            <a:off x="251520" y="4850173"/>
            <a:ext cx="302433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spTree>
    <p:extLst>
      <p:ext uri="{BB962C8B-B14F-4D97-AF65-F5344CB8AC3E}">
        <p14:creationId xmlns:p14="http://schemas.microsoft.com/office/powerpoint/2010/main" val="1078919717"/>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B">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dirty="0"/>
          </a:p>
        </p:txBody>
      </p:sp>
      <p:pic>
        <p:nvPicPr>
          <p:cNvPr id="12" name="Picture 11">
            <a:extLst>
              <a:ext uri="{FF2B5EF4-FFF2-40B4-BE49-F238E27FC236}">
                <a16:creationId xmlns:a16="http://schemas.microsoft.com/office/drawing/2014/main" id="{76C8B3A7-6D79-4B41-84C1-E8DAF3E537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312929"/>
            <a:ext cx="1567204" cy="360000"/>
          </a:xfrm>
          <a:prstGeom prst="rect">
            <a:avLst/>
          </a:prstGeom>
        </p:spPr>
      </p:pic>
      <p:sp>
        <p:nvSpPr>
          <p:cNvPr id="13" name="Rectangle 12">
            <a:extLst>
              <a:ext uri="{FF2B5EF4-FFF2-40B4-BE49-F238E27FC236}">
                <a16:creationId xmlns:a16="http://schemas.microsoft.com/office/drawing/2014/main" id="{C42C4274-80E7-4D13-B882-F2E3C65753AE}"/>
              </a:ext>
            </a:extLst>
          </p:cNvPr>
          <p:cNvSpPr/>
          <p:nvPr userDrawn="1"/>
        </p:nvSpPr>
        <p:spPr>
          <a:xfrm>
            <a:off x="251520" y="4850173"/>
            <a:ext cx="302433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6" name="Picture 5">
            <a:extLst>
              <a:ext uri="{FF2B5EF4-FFF2-40B4-BE49-F238E27FC236}">
                <a16:creationId xmlns:a16="http://schemas.microsoft.com/office/drawing/2014/main" id="{CD406DC2-4C63-CE6E-8989-E5CBD84A96E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411760" y="411510"/>
            <a:ext cx="4320479" cy="4320479"/>
          </a:xfrm>
          <a:prstGeom prst="rect">
            <a:avLst/>
          </a:prstGeom>
        </p:spPr>
      </p:pic>
    </p:spTree>
    <p:extLst>
      <p:ext uri="{BB962C8B-B14F-4D97-AF65-F5344CB8AC3E}">
        <p14:creationId xmlns:p14="http://schemas.microsoft.com/office/powerpoint/2010/main" val="4071210774"/>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C">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dirty="0"/>
          </a:p>
        </p:txBody>
      </p:sp>
      <p:pic>
        <p:nvPicPr>
          <p:cNvPr id="12" name="Picture 11">
            <a:extLst>
              <a:ext uri="{FF2B5EF4-FFF2-40B4-BE49-F238E27FC236}">
                <a16:creationId xmlns:a16="http://schemas.microsoft.com/office/drawing/2014/main" id="{76C8B3A7-6D79-4B41-84C1-E8DAF3E537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312929"/>
            <a:ext cx="1567204" cy="360000"/>
          </a:xfrm>
          <a:prstGeom prst="rect">
            <a:avLst/>
          </a:prstGeom>
        </p:spPr>
      </p:pic>
      <p:sp>
        <p:nvSpPr>
          <p:cNvPr id="13" name="Rectangle 12">
            <a:extLst>
              <a:ext uri="{FF2B5EF4-FFF2-40B4-BE49-F238E27FC236}">
                <a16:creationId xmlns:a16="http://schemas.microsoft.com/office/drawing/2014/main" id="{C42C4274-80E7-4D13-B882-F2E3C65753AE}"/>
              </a:ext>
            </a:extLst>
          </p:cNvPr>
          <p:cNvSpPr/>
          <p:nvPr userDrawn="1"/>
        </p:nvSpPr>
        <p:spPr>
          <a:xfrm>
            <a:off x="251520" y="4850173"/>
            <a:ext cx="302433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3" name="Picture 2">
            <a:extLst>
              <a:ext uri="{FF2B5EF4-FFF2-40B4-BE49-F238E27FC236}">
                <a16:creationId xmlns:a16="http://schemas.microsoft.com/office/drawing/2014/main" id="{D5A1AF00-555A-4FD8-DF4E-B5BCF4779C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11759" y="409582"/>
            <a:ext cx="4320479" cy="4320479"/>
          </a:xfrm>
          <a:prstGeom prst="rect">
            <a:avLst/>
          </a:prstGeom>
        </p:spPr>
      </p:pic>
    </p:spTree>
    <p:extLst>
      <p:ext uri="{BB962C8B-B14F-4D97-AF65-F5344CB8AC3E}">
        <p14:creationId xmlns:p14="http://schemas.microsoft.com/office/powerpoint/2010/main" val="250784183"/>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dirty="0"/>
          </a:p>
        </p:txBody>
      </p:sp>
      <p:pic>
        <p:nvPicPr>
          <p:cNvPr id="12" name="Picture 11">
            <a:extLst>
              <a:ext uri="{FF2B5EF4-FFF2-40B4-BE49-F238E27FC236}">
                <a16:creationId xmlns:a16="http://schemas.microsoft.com/office/drawing/2014/main" id="{76C8B3A7-6D79-4B41-84C1-E8DAF3E537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312929"/>
            <a:ext cx="1567204" cy="360000"/>
          </a:xfrm>
          <a:prstGeom prst="rect">
            <a:avLst/>
          </a:prstGeom>
        </p:spPr>
      </p:pic>
      <p:sp>
        <p:nvSpPr>
          <p:cNvPr id="13" name="Rectangle 12">
            <a:extLst>
              <a:ext uri="{FF2B5EF4-FFF2-40B4-BE49-F238E27FC236}">
                <a16:creationId xmlns:a16="http://schemas.microsoft.com/office/drawing/2014/main" id="{C42C4274-80E7-4D13-B882-F2E3C65753AE}"/>
              </a:ext>
            </a:extLst>
          </p:cNvPr>
          <p:cNvSpPr/>
          <p:nvPr userDrawn="1"/>
        </p:nvSpPr>
        <p:spPr>
          <a:xfrm>
            <a:off x="251520" y="4850173"/>
            <a:ext cx="302433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5" name="Picture 4">
            <a:extLst>
              <a:ext uri="{FF2B5EF4-FFF2-40B4-BE49-F238E27FC236}">
                <a16:creationId xmlns:a16="http://schemas.microsoft.com/office/drawing/2014/main" id="{D2C90276-62BF-55D4-CEF4-D7FFC9C5977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411759" y="411510"/>
            <a:ext cx="4320479" cy="4320479"/>
          </a:xfrm>
          <a:prstGeom prst="rect">
            <a:avLst/>
          </a:prstGeom>
        </p:spPr>
      </p:pic>
    </p:spTree>
    <p:extLst>
      <p:ext uri="{BB962C8B-B14F-4D97-AF65-F5344CB8AC3E}">
        <p14:creationId xmlns:p14="http://schemas.microsoft.com/office/powerpoint/2010/main" val="345343017"/>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4441685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675278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6555916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dirty="0"/>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Footer Placeholder 3"/>
          <p:cNvSpPr>
            <a:spLocks noGrp="1"/>
          </p:cNvSpPr>
          <p:nvPr>
            <p:ph type="ftr" sz="quarter" idx="10"/>
          </p:nvPr>
        </p:nvSpPr>
        <p:spPr/>
        <p:txBody>
          <a:bodyPr/>
          <a:lstStyle/>
          <a:p>
            <a:r>
              <a:rPr lang="en-AU"/>
              <a:t>Presentation title  |  Presenter name</a:t>
            </a:r>
            <a:endParaRPr lang="en-AU" dirty="0"/>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9981370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707654"/>
            <a:ext cx="8640958" cy="302433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Text Placeholder 7"/>
          <p:cNvSpPr>
            <a:spLocks noGrp="1"/>
          </p:cNvSpPr>
          <p:nvPr>
            <p:ph type="body" sz="quarter" idx="13" hasCustomPrompt="1"/>
          </p:nvPr>
        </p:nvSpPr>
        <p:spPr>
          <a:xfrm>
            <a:off x="261850" y="843558"/>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dirty="0"/>
              <a:t>Click to edit Master title style</a:t>
            </a:r>
          </a:p>
          <a:p>
            <a:pPr lvl="1"/>
            <a:r>
              <a:rPr lang="en-US" dirty="0"/>
              <a:t>Second level</a:t>
            </a:r>
          </a:p>
        </p:txBody>
      </p:sp>
      <p:sp>
        <p:nvSpPr>
          <p:cNvPr id="2" name="Footer Placeholder 1"/>
          <p:cNvSpPr>
            <a:spLocks noGrp="1"/>
          </p:cNvSpPr>
          <p:nvPr>
            <p:ph type="ftr" sz="quarter" idx="14"/>
          </p:nvPr>
        </p:nvSpPr>
        <p:spPr/>
        <p:txBody>
          <a:bodyPr/>
          <a:lstStyle/>
          <a:p>
            <a:r>
              <a:rPr lang="en-AU"/>
              <a:t>Presentation title  |  Presenter name</a:t>
            </a:r>
            <a:endParaRPr lang="en-AU" dirty="0"/>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172253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4674295"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41497607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with catalyst">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a:t>Click to edit Master title style</a:t>
            </a:r>
            <a:endParaRPr lang="en-AU" dirty="0"/>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483870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8505885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with catalyst dark">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a:t>Click to edit Master title style</a:t>
            </a:r>
            <a:endParaRPr lang="en-AU" dirty="0"/>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4838700" y="1665854"/>
            <a:ext cx="4038600" cy="3066136"/>
          </a:xfr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9510724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 half horizontal image (about us only)">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0" y="2767500"/>
            <a:ext cx="9143999" cy="2376000"/>
          </a:xfrm>
          <a:solidFill>
            <a:schemeClr val="accent1"/>
          </a:solidFill>
          <a:ln>
            <a:noFill/>
          </a:ln>
        </p:spPr>
        <p:txBody>
          <a:bodyPr anchor="ctr" anchorCtr="0"/>
          <a:lstStyle>
            <a:lvl1pPr marL="0" indent="0" algn="ctr">
              <a:buNone/>
              <a:defRPr/>
            </a:lvl1pPr>
          </a:lstStyle>
          <a:p>
            <a:r>
              <a:rPr lang="en-US"/>
              <a:t>Click icon to add picture</a:t>
            </a:r>
            <a:endParaRPr lang="en-AU" dirty="0"/>
          </a:p>
        </p:txBody>
      </p:sp>
      <p:sp>
        <p:nvSpPr>
          <p:cNvPr id="4" name="Title 3"/>
          <p:cNvSpPr>
            <a:spLocks noGrp="1"/>
          </p:cNvSpPr>
          <p:nvPr>
            <p:ph type="title"/>
          </p:nvPr>
        </p:nvSpPr>
        <p:spPr>
          <a:xfrm>
            <a:off x="251520" y="805458"/>
            <a:ext cx="8640960" cy="639365"/>
          </a:xfrm>
        </p:spPr>
        <p:txBody>
          <a:bodyPr/>
          <a:lstStyle/>
          <a:p>
            <a:r>
              <a:rPr lang="en-US" dirty="0"/>
              <a:t>Click to edit Master title style</a:t>
            </a:r>
            <a:endParaRPr lang="en-AU" dirty="0"/>
          </a:p>
        </p:txBody>
      </p:sp>
    </p:spTree>
    <p:extLst>
      <p:ext uri="{BB962C8B-B14F-4D97-AF65-F5344CB8AC3E}">
        <p14:creationId xmlns:p14="http://schemas.microsoft.com/office/powerpoint/2010/main" val="26154370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Content + half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r>
              <a:rPr lang="en-US"/>
              <a:t>Click icon to add picture</a:t>
            </a:r>
            <a:endParaRPr lang="en-AU" dirty="0"/>
          </a:p>
        </p:txBody>
      </p:sp>
      <p:sp>
        <p:nvSpPr>
          <p:cNvPr id="3" name="Content Placeholder 2"/>
          <p:cNvSpPr>
            <a:spLocks noGrp="1"/>
          </p:cNvSpPr>
          <p:nvPr>
            <p:ph idx="1"/>
          </p:nvPr>
        </p:nvSpPr>
        <p:spPr>
          <a:xfrm>
            <a:off x="251522" y="1550788"/>
            <a:ext cx="4032446"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a:xfrm>
            <a:off x="251520" y="805458"/>
            <a:ext cx="4032448" cy="639365"/>
          </a:xfrm>
        </p:spPr>
        <p:txBody>
          <a:bodyPr/>
          <a:lstStyle/>
          <a:p>
            <a:r>
              <a:rPr lang="en-US"/>
              <a:t>Click to edit Master title style</a:t>
            </a:r>
            <a:endParaRPr lang="en-AU" dirty="0"/>
          </a:p>
        </p:txBody>
      </p:sp>
      <p:sp>
        <p:nvSpPr>
          <p:cNvPr id="6" name="Footer Placeholder 5"/>
          <p:cNvSpPr>
            <a:spLocks noGrp="1"/>
          </p:cNvSpPr>
          <p:nvPr>
            <p:ph type="ftr" sz="quarter" idx="10"/>
          </p:nvPr>
        </p:nvSpPr>
        <p:spPr>
          <a:xfrm>
            <a:off x="601371" y="4878250"/>
            <a:ext cx="3682598"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2351239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and Content + quarter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6853836" y="0"/>
            <a:ext cx="2282400" cy="5143500"/>
          </a:xfrm>
          <a:solidFill>
            <a:schemeClr val="accent1"/>
          </a:solidFill>
          <a:ln>
            <a:noFill/>
          </a:ln>
        </p:spPr>
        <p:txBody>
          <a:bodyPr anchor="ctr" anchorCtr="0"/>
          <a:lstStyle>
            <a:lvl1pPr marL="0" indent="0" algn="ctr">
              <a:buNone/>
              <a:defRPr/>
            </a:lvl1pPr>
          </a:lstStyle>
          <a:p>
            <a:r>
              <a:rPr lang="en-US"/>
              <a:t>Click icon to add picture</a:t>
            </a:r>
            <a:endParaRPr lang="en-AU" dirty="0"/>
          </a:p>
        </p:txBody>
      </p:sp>
      <p:sp>
        <p:nvSpPr>
          <p:cNvPr id="3" name="Content Placeholder 2"/>
          <p:cNvSpPr>
            <a:spLocks noGrp="1"/>
          </p:cNvSpPr>
          <p:nvPr>
            <p:ph idx="1"/>
          </p:nvPr>
        </p:nvSpPr>
        <p:spPr>
          <a:xfrm>
            <a:off x="251522" y="1550788"/>
            <a:ext cx="6336702"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a:xfrm>
            <a:off x="251520" y="805458"/>
            <a:ext cx="6336704" cy="639365"/>
          </a:xfrm>
        </p:spPr>
        <p:txBody>
          <a:bodyPr/>
          <a:lstStyle/>
          <a:p>
            <a:r>
              <a:rPr lang="en-US"/>
              <a:t>Click to edit Master title style</a:t>
            </a:r>
            <a:endParaRPr lang="en-AU" dirty="0"/>
          </a:p>
        </p:txBody>
      </p:sp>
      <p:sp>
        <p:nvSpPr>
          <p:cNvPr id="6" name="Footer Placeholder 5"/>
          <p:cNvSpPr>
            <a:spLocks noGrp="1"/>
          </p:cNvSpPr>
          <p:nvPr>
            <p:ph type="ftr" sz="quarter" idx="10"/>
          </p:nvPr>
        </p:nvSpPr>
        <p:spPr>
          <a:xfrm>
            <a:off x="601370" y="4878250"/>
            <a:ext cx="5986853"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619339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image" Target="../media/image2.emf"/><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2.emf"/><Relationship Id="rId2" Type="http://schemas.openxmlformats.org/officeDocument/2006/relationships/slideLayout" Target="../slideLayouts/slideLayout36.xml"/><Relationship Id="rId16" Type="http://schemas.openxmlformats.org/officeDocument/2006/relationships/theme" Target="../theme/theme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21" Type="http://schemas.openxmlformats.org/officeDocument/2006/relationships/image" Target="../media/image4.png"/><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theme" Target="../theme/theme4.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image" Target="../media/image5.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image" Target="../media/image5.sv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image" Target="../media/image4.png"/><Relationship Id="rId2" Type="http://schemas.openxmlformats.org/officeDocument/2006/relationships/slideLayout" Target="../slideLayouts/slideLayout70.xml"/><Relationship Id="rId16" Type="http://schemas.openxmlformats.org/officeDocument/2006/relationships/theme" Target="../theme/theme5.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 Type="http://schemas.openxmlformats.org/officeDocument/2006/relationships/slideLayout" Target="../slideLayouts/slideLayout86.xml"/><Relationship Id="rId21" Type="http://schemas.openxmlformats.org/officeDocument/2006/relationships/slideLayout" Target="../slideLayouts/slideLayout104.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image" Target="../media/image7.emf"/><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theme" Target="../theme/theme6.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image" Target="../media/image7.emf"/><Relationship Id="rId2" Type="http://schemas.openxmlformats.org/officeDocument/2006/relationships/slideLayout" Target="../slideLayouts/slideLayout108.xml"/><Relationship Id="rId16" Type="http://schemas.openxmlformats.org/officeDocument/2006/relationships/theme" Target="../theme/theme7.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242243"/>
            <a:ext cx="8640960" cy="639365"/>
          </a:xfrm>
          <a:prstGeom prst="rect">
            <a:avLst/>
          </a:prstGeom>
        </p:spPr>
        <p:txBody>
          <a:bodyPr vert="horz" lIns="0" tIns="0" rIns="0" bIns="0" rtlCol="0" anchor="t" anchorCtr="0">
            <a:normAutofit/>
          </a:bodyPr>
          <a:lstStyle/>
          <a:p>
            <a:r>
              <a:rPr lang="en-US" dirty="0"/>
              <a:t>Click to edit Master title style</a:t>
            </a:r>
            <a:endParaRPr lang="en-AU" dirty="0"/>
          </a:p>
        </p:txBody>
      </p:sp>
      <p:sp>
        <p:nvSpPr>
          <p:cNvPr id="3" name="Text Placeholder 2"/>
          <p:cNvSpPr>
            <a:spLocks noGrp="1"/>
          </p:cNvSpPr>
          <p:nvPr>
            <p:ph type="body" idx="1"/>
          </p:nvPr>
        </p:nvSpPr>
        <p:spPr>
          <a:xfrm>
            <a:off x="251522" y="987573"/>
            <a:ext cx="8640958" cy="3574285"/>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endParaRPr lang="en-AU" dirty="0"/>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endParaRPr lang="en-AU" dirty="0"/>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22" name="Picture 21"/>
          <p:cNvPicPr>
            <a:picLocks noChangeAspect="1"/>
          </p:cNvPicPr>
          <p:nvPr userDrawn="1"/>
        </p:nvPicPr>
        <p:blipFill>
          <a:blip r:embed="rId17"/>
          <a:stretch>
            <a:fillRect/>
          </a:stretch>
        </p:blipFill>
        <p:spPr>
          <a:xfrm>
            <a:off x="8479813" y="4561859"/>
            <a:ext cx="442169" cy="442169"/>
          </a:xfrm>
          <a:prstGeom prst="rect">
            <a:avLst/>
          </a:prstGeom>
        </p:spPr>
      </p:pic>
    </p:spTree>
    <p:extLst>
      <p:ext uri="{BB962C8B-B14F-4D97-AF65-F5344CB8AC3E}">
        <p14:creationId xmlns:p14="http://schemas.microsoft.com/office/powerpoint/2010/main" val="4022737140"/>
      </p:ext>
    </p:extLst>
  </p:cSld>
  <p:clrMap bg1="lt1" tx1="dk1" bg2="lt2" tx2="dk2" accent1="accent1" accent2="accent2" accent3="accent3" accent4="accent4" accent5="accent5" accent6="accent6" hlink="hlink" folHlink="folHlink"/>
  <p:sldLayoutIdLst>
    <p:sldLayoutId id="2147483684" r:id="rId1"/>
    <p:sldLayoutId id="2147483697" r:id="rId2"/>
    <p:sldLayoutId id="2147483701" r:id="rId3"/>
    <p:sldLayoutId id="2147483685" r:id="rId4"/>
    <p:sldLayoutId id="2147483705" r:id="rId5"/>
    <p:sldLayoutId id="2147483686" r:id="rId6"/>
    <p:sldLayoutId id="2147483687" r:id="rId7"/>
    <p:sldLayoutId id="2147483688" r:id="rId8"/>
    <p:sldLayoutId id="2147483689" r:id="rId9"/>
    <p:sldLayoutId id="2147483708" r:id="rId10"/>
    <p:sldLayoutId id="2147483690" r:id="rId11"/>
    <p:sldLayoutId id="2147483691" r:id="rId12"/>
    <p:sldLayoutId id="2147483692" r:id="rId13"/>
    <p:sldLayoutId id="2147483693" r:id="rId14"/>
    <p:sldLayoutId id="2147483694" r:id="rId15"/>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805458"/>
            <a:ext cx="8640960" cy="639365"/>
          </a:xfrm>
          <a:prstGeom prst="rect">
            <a:avLst/>
          </a:prstGeom>
        </p:spPr>
        <p:txBody>
          <a:bodyPr vert="horz" lIns="0" tIns="0" rIns="0" bIns="0" rtlCol="0" anchor="t" anchorCtr="0">
            <a:normAutofit/>
          </a:bodyPr>
          <a:lstStyle/>
          <a:p>
            <a:r>
              <a:rPr lang="en-US" dirty="0"/>
              <a:t>Click to edit Master title style</a:t>
            </a:r>
            <a:endParaRPr lang="en-AU" dirty="0"/>
          </a:p>
        </p:txBody>
      </p:sp>
      <p:sp>
        <p:nvSpPr>
          <p:cNvPr id="3" name="Text Placeholder 2"/>
          <p:cNvSpPr>
            <a:spLocks noGrp="1"/>
          </p:cNvSpPr>
          <p:nvPr>
            <p:ph type="body" idx="1"/>
          </p:nvPr>
        </p:nvSpPr>
        <p:spPr>
          <a:xfrm>
            <a:off x="251522" y="1550788"/>
            <a:ext cx="8640958" cy="318120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endParaRPr lang="en-AU" dirty="0"/>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endParaRPr lang="en-AU" dirty="0"/>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11" name="Picture 10">
            <a:extLst>
              <a:ext uri="{FF2B5EF4-FFF2-40B4-BE49-F238E27FC236}">
                <a16:creationId xmlns:a16="http://schemas.microsoft.com/office/drawing/2014/main" id="{C67DD59A-4148-4107-89BD-9ACB60B45F7F}"/>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51519" y="195486"/>
            <a:ext cx="936488" cy="442800"/>
          </a:xfrm>
          <a:prstGeom prst="rect">
            <a:avLst/>
          </a:prstGeom>
        </p:spPr>
      </p:pic>
    </p:spTree>
    <p:extLst>
      <p:ext uri="{BB962C8B-B14F-4D97-AF65-F5344CB8AC3E}">
        <p14:creationId xmlns:p14="http://schemas.microsoft.com/office/powerpoint/2010/main" val="55133340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242243"/>
            <a:ext cx="8640960" cy="639365"/>
          </a:xfrm>
          <a:prstGeom prst="rect">
            <a:avLst/>
          </a:prstGeom>
        </p:spPr>
        <p:txBody>
          <a:bodyPr vert="horz" lIns="0" tIns="0" rIns="0" bIns="0" rtlCol="0" anchor="t" anchorCtr="0">
            <a:normAutofit/>
          </a:bodyPr>
          <a:lstStyle/>
          <a:p>
            <a:r>
              <a:rPr lang="en-US" dirty="0"/>
              <a:t>Click to edit Master title style</a:t>
            </a:r>
            <a:endParaRPr lang="en-AU" dirty="0"/>
          </a:p>
        </p:txBody>
      </p:sp>
      <p:sp>
        <p:nvSpPr>
          <p:cNvPr id="3" name="Text Placeholder 2"/>
          <p:cNvSpPr>
            <a:spLocks noGrp="1"/>
          </p:cNvSpPr>
          <p:nvPr>
            <p:ph type="body" idx="1"/>
          </p:nvPr>
        </p:nvSpPr>
        <p:spPr>
          <a:xfrm>
            <a:off x="251522" y="987573"/>
            <a:ext cx="8640958" cy="3574285"/>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endParaRPr lang="en-AU" dirty="0"/>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endParaRPr lang="en-AU" dirty="0"/>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11" name="Picture 10">
            <a:extLst>
              <a:ext uri="{FF2B5EF4-FFF2-40B4-BE49-F238E27FC236}">
                <a16:creationId xmlns:a16="http://schemas.microsoft.com/office/drawing/2014/main" id="{35B5D801-8BF9-4650-9BFF-FFF9F24B181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985494" y="4561228"/>
            <a:ext cx="936488" cy="442800"/>
          </a:xfrm>
          <a:prstGeom prst="rect">
            <a:avLst/>
          </a:prstGeom>
        </p:spPr>
      </p:pic>
    </p:spTree>
    <p:extLst>
      <p:ext uri="{BB962C8B-B14F-4D97-AF65-F5344CB8AC3E}">
        <p14:creationId xmlns:p14="http://schemas.microsoft.com/office/powerpoint/2010/main" val="3838291267"/>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805458"/>
            <a:ext cx="8640960" cy="639365"/>
          </a:xfrm>
          <a:prstGeom prst="rect">
            <a:avLst/>
          </a:prstGeom>
        </p:spPr>
        <p:txBody>
          <a:bodyPr vert="horz" lIns="0" tIns="0" rIns="0" bIns="0" rtlCol="0" anchor="t" anchorCtr="0">
            <a:normAutofit/>
          </a:bodyPr>
          <a:lstStyle/>
          <a:p>
            <a:r>
              <a:rPr lang="en-US" dirty="0"/>
              <a:t>Click to edit Master title style</a:t>
            </a:r>
            <a:endParaRPr lang="en-AU" dirty="0"/>
          </a:p>
        </p:txBody>
      </p:sp>
      <p:sp>
        <p:nvSpPr>
          <p:cNvPr id="3" name="Text Placeholder 2"/>
          <p:cNvSpPr>
            <a:spLocks noGrp="1"/>
          </p:cNvSpPr>
          <p:nvPr>
            <p:ph type="body" idx="1"/>
          </p:nvPr>
        </p:nvSpPr>
        <p:spPr>
          <a:xfrm>
            <a:off x="251522" y="1550788"/>
            <a:ext cx="8640958" cy="318120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endParaRPr lang="en-AU" dirty="0"/>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endParaRPr lang="en-AU" dirty="0"/>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10" name="Graphic 9">
            <a:extLst>
              <a:ext uri="{FF2B5EF4-FFF2-40B4-BE49-F238E27FC236}">
                <a16:creationId xmlns:a16="http://schemas.microsoft.com/office/drawing/2014/main" id="{88F4E070-DE66-4ABC-A8F6-3559DD6EA35B}"/>
              </a:ext>
              <a:ext uri="{C183D7F6-B498-43B3-948B-1728B52AA6E4}">
                <adec:decorative xmlns:adec="http://schemas.microsoft.com/office/drawing/2017/decorative" val="1"/>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251519" y="195486"/>
            <a:ext cx="1768081" cy="442800"/>
          </a:xfrm>
          <a:prstGeom prst="rect">
            <a:avLst/>
          </a:prstGeom>
        </p:spPr>
      </p:pic>
    </p:spTree>
    <p:extLst>
      <p:ext uri="{BB962C8B-B14F-4D97-AF65-F5344CB8AC3E}">
        <p14:creationId xmlns:p14="http://schemas.microsoft.com/office/powerpoint/2010/main" val="190495752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242243"/>
            <a:ext cx="8640960" cy="639365"/>
          </a:xfrm>
          <a:prstGeom prst="rect">
            <a:avLst/>
          </a:prstGeom>
        </p:spPr>
        <p:txBody>
          <a:bodyPr vert="horz" lIns="0" tIns="0" rIns="0" bIns="0" rtlCol="0" anchor="t" anchorCtr="0">
            <a:normAutofit/>
          </a:bodyPr>
          <a:lstStyle/>
          <a:p>
            <a:r>
              <a:rPr lang="en-US" dirty="0"/>
              <a:t>Click to edit Master title style</a:t>
            </a:r>
            <a:endParaRPr lang="en-AU" dirty="0"/>
          </a:p>
        </p:txBody>
      </p:sp>
      <p:sp>
        <p:nvSpPr>
          <p:cNvPr id="3" name="Text Placeholder 2"/>
          <p:cNvSpPr>
            <a:spLocks noGrp="1"/>
          </p:cNvSpPr>
          <p:nvPr>
            <p:ph type="body" idx="1"/>
          </p:nvPr>
        </p:nvSpPr>
        <p:spPr>
          <a:xfrm>
            <a:off x="251522" y="987573"/>
            <a:ext cx="8640958" cy="3574285"/>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endParaRPr lang="en-AU" dirty="0"/>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endParaRPr lang="en-AU" dirty="0"/>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10" name="Graphic 9">
            <a:extLst>
              <a:ext uri="{FF2B5EF4-FFF2-40B4-BE49-F238E27FC236}">
                <a16:creationId xmlns:a16="http://schemas.microsoft.com/office/drawing/2014/main" id="{E48BB93D-47BD-4299-AC60-ADD2BF55C87B}"/>
              </a:ext>
              <a:ext uri="{C183D7F6-B498-43B3-948B-1728B52AA6E4}">
                <adec:decorative xmlns:adec="http://schemas.microsoft.com/office/drawing/2017/decorative" val="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153901" y="4561228"/>
            <a:ext cx="1768081" cy="442800"/>
          </a:xfrm>
          <a:prstGeom prst="rect">
            <a:avLst/>
          </a:prstGeom>
        </p:spPr>
      </p:pic>
    </p:spTree>
    <p:extLst>
      <p:ext uri="{BB962C8B-B14F-4D97-AF65-F5344CB8AC3E}">
        <p14:creationId xmlns:p14="http://schemas.microsoft.com/office/powerpoint/2010/main" val="3642846439"/>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805458"/>
            <a:ext cx="8640960" cy="639365"/>
          </a:xfrm>
          <a:prstGeom prst="rect">
            <a:avLst/>
          </a:prstGeom>
        </p:spPr>
        <p:txBody>
          <a:bodyPr vert="horz" lIns="0" tIns="0" rIns="0" bIns="0" rtlCol="0" anchor="t" anchorCtr="0">
            <a:normAutofit/>
          </a:bodyPr>
          <a:lstStyle/>
          <a:p>
            <a:r>
              <a:rPr lang="en-US"/>
              <a:t>Click to edit Master title style</a:t>
            </a:r>
            <a:endParaRPr lang="en-AU" dirty="0"/>
          </a:p>
        </p:txBody>
      </p:sp>
      <p:sp>
        <p:nvSpPr>
          <p:cNvPr id="3" name="Text Placeholder 2"/>
          <p:cNvSpPr>
            <a:spLocks noGrp="1"/>
          </p:cNvSpPr>
          <p:nvPr>
            <p:ph type="body" idx="1"/>
          </p:nvPr>
        </p:nvSpPr>
        <p:spPr>
          <a:xfrm>
            <a:off x="251522" y="1550788"/>
            <a:ext cx="8640958" cy="318120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endParaRPr lang="en-AU" dirty="0"/>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endParaRPr lang="en-AU" dirty="0"/>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6" name="Picture 5">
            <a:extLst>
              <a:ext uri="{FF2B5EF4-FFF2-40B4-BE49-F238E27FC236}">
                <a16:creationId xmlns:a16="http://schemas.microsoft.com/office/drawing/2014/main" id="{1D99F6DE-9351-1240-AACA-180705475965}"/>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3290" y="245070"/>
            <a:ext cx="1010317" cy="232078"/>
          </a:xfrm>
          <a:prstGeom prst="rect">
            <a:avLst/>
          </a:prstGeom>
        </p:spPr>
      </p:pic>
    </p:spTree>
    <p:extLst>
      <p:ext uri="{BB962C8B-B14F-4D97-AF65-F5344CB8AC3E}">
        <p14:creationId xmlns:p14="http://schemas.microsoft.com/office/powerpoint/2010/main" val="296842639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824" r:id="rId4"/>
    <p:sldLayoutId id="2147483826" r:id="rId5"/>
    <p:sldLayoutId id="2147483825" r:id="rId6"/>
    <p:sldLayoutId id="2147483713" r:id="rId7"/>
    <p:sldLayoutId id="2147483714" r:id="rId8"/>
    <p:sldLayoutId id="2147483715" r:id="rId9"/>
    <p:sldLayoutId id="2147483716" r:id="rId10"/>
    <p:sldLayoutId id="2147483717" r:id="rId11"/>
    <p:sldLayoutId id="2147483718" r:id="rId12"/>
    <p:sldLayoutId id="2147483719" r:id="rId13"/>
    <p:sldLayoutId id="2147483827"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242243"/>
            <a:ext cx="8640960" cy="639365"/>
          </a:xfrm>
          <a:prstGeom prst="rect">
            <a:avLst/>
          </a:prstGeom>
        </p:spPr>
        <p:txBody>
          <a:bodyPr vert="horz" lIns="0" tIns="0" rIns="0" bIns="0" rtlCol="0" anchor="t" anchorCtr="0">
            <a:normAutofit/>
          </a:bodyPr>
          <a:lstStyle/>
          <a:p>
            <a:r>
              <a:rPr lang="en-US" dirty="0"/>
              <a:t>Click to edit Master title style</a:t>
            </a:r>
            <a:endParaRPr lang="en-AU" dirty="0"/>
          </a:p>
        </p:txBody>
      </p:sp>
      <p:sp>
        <p:nvSpPr>
          <p:cNvPr id="3" name="Text Placeholder 2"/>
          <p:cNvSpPr>
            <a:spLocks noGrp="1"/>
          </p:cNvSpPr>
          <p:nvPr>
            <p:ph type="body" idx="1"/>
          </p:nvPr>
        </p:nvSpPr>
        <p:spPr>
          <a:xfrm>
            <a:off x="251522" y="987573"/>
            <a:ext cx="8640958" cy="3574285"/>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endParaRPr lang="en-AU" dirty="0"/>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endParaRPr lang="en-AU" dirty="0"/>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10" name="Picture 9">
            <a:extLst>
              <a:ext uri="{FF2B5EF4-FFF2-40B4-BE49-F238E27FC236}">
                <a16:creationId xmlns:a16="http://schemas.microsoft.com/office/drawing/2014/main" id="{5D46349F-4F50-4446-8BA9-4263776EBB9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882858" y="4709569"/>
            <a:ext cx="1010317" cy="232078"/>
          </a:xfrm>
          <a:prstGeom prst="rect">
            <a:avLst/>
          </a:prstGeom>
        </p:spPr>
      </p:pic>
    </p:spTree>
    <p:extLst>
      <p:ext uri="{BB962C8B-B14F-4D97-AF65-F5344CB8AC3E}">
        <p14:creationId xmlns:p14="http://schemas.microsoft.com/office/powerpoint/2010/main" val="234322065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602">
          <p15:clr>
            <a:srgbClr val="F26B43"/>
          </p15:clr>
        </p15:guide>
        <p15:guide id="2" orient="horz" pos="316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9.xml"/><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9.xml"/><Relationship Id="rId5" Type="http://schemas.openxmlformats.org/officeDocument/2006/relationships/image" Target="../media/image51.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9.xml"/><Relationship Id="rId5" Type="http://schemas.openxmlformats.org/officeDocument/2006/relationships/image" Target="../media/image52.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9.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1.png"/><Relationship Id="rId1" Type="http://schemas.openxmlformats.org/officeDocument/2006/relationships/slideLayout" Target="../slideLayouts/slideLayout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406005" y="2306896"/>
            <a:ext cx="4801789" cy="1085850"/>
          </a:xfrm>
        </p:spPr>
        <p:txBody>
          <a:bodyPr>
            <a:noAutofit/>
          </a:bodyPr>
          <a:lstStyle/>
          <a:p>
            <a:pPr>
              <a:defRPr/>
            </a:pPr>
            <a:r>
              <a:rPr lang="en-AU"/>
              <a:t>Spark</a:t>
            </a:r>
            <a:endParaRPr/>
          </a:p>
        </p:txBody>
      </p:sp>
      <p:sp>
        <p:nvSpPr>
          <p:cNvPr id="3" name="Subtitle 2"/>
          <p:cNvSpPr>
            <a:spLocks noGrp="1"/>
          </p:cNvSpPr>
          <p:nvPr>
            <p:ph type="subTitle" idx="1"/>
          </p:nvPr>
        </p:nvSpPr>
        <p:spPr bwMode="auto">
          <a:xfrm>
            <a:off x="406005" y="3426846"/>
            <a:ext cx="4466814" cy="297032"/>
          </a:xfrm>
        </p:spPr>
        <p:txBody>
          <a:bodyPr>
            <a:normAutofit/>
          </a:bodyPr>
          <a:lstStyle/>
          <a:p>
            <a:pPr>
              <a:defRPr/>
            </a:pPr>
            <a:r>
              <a:rPr lang="en-AU" sz="1800" dirty="0"/>
              <a:t>May 2023</a:t>
            </a:r>
            <a:endParaRPr lang="en-AU" sz="1800" dirty="0">
              <a:solidFill>
                <a:schemeClr val="accent2"/>
              </a:solidFill>
            </a:endParaRPr>
          </a:p>
        </p:txBody>
      </p:sp>
      <p:pic>
        <p:nvPicPr>
          <p:cNvPr id="8" name="Picture 7"/>
          <p:cNvPicPr>
            <a:picLocks noChangeAspect="1"/>
          </p:cNvPicPr>
          <p:nvPr/>
        </p:nvPicPr>
        <p:blipFill>
          <a:blip r:embed="rId2"/>
          <a:stretch/>
        </p:blipFill>
        <p:spPr bwMode="auto">
          <a:xfrm>
            <a:off x="4093989" y="401761"/>
            <a:ext cx="4515010" cy="3034085"/>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11" name="Rectangle 10"/>
          <p:cNvSpPr/>
          <p:nvPr/>
        </p:nvSpPr>
        <p:spPr bwMode="auto">
          <a:xfrm>
            <a:off x="330199" y="739635"/>
            <a:ext cx="2490347" cy="461665"/>
          </a:xfrm>
          <a:prstGeom prst="rect">
            <a:avLst/>
          </a:prstGeom>
        </p:spPr>
        <p:txBody>
          <a:bodyPr wrap="square">
            <a:spAutoFit/>
          </a:bodyPr>
          <a:lstStyle/>
          <a:p>
            <a:pPr>
              <a:defRPr/>
            </a:pPr>
            <a:r>
              <a:rPr lang="en-AU" sz="1350">
                <a:latin typeface="Calibri"/>
              </a:rPr>
              <a:t>Usage</a:t>
            </a:r>
            <a:endParaRPr sz="1350"/>
          </a:p>
          <a:p>
            <a:pPr marL="214313" indent="-214313">
              <a:buFont typeface="Arial"/>
              <a:buChar char="•"/>
              <a:defRPr/>
            </a:pPr>
            <a:r>
              <a:rPr lang="en-AU" sz="1050">
                <a:latin typeface="Calibri"/>
              </a:rPr>
              <a:t>Authentication required</a:t>
            </a:r>
            <a:endParaRPr sz="1350"/>
          </a:p>
        </p:txBody>
      </p:sp>
      <p:pic>
        <p:nvPicPr>
          <p:cNvPr id="6" name="Picture 5">
            <a:extLst>
              <a:ext uri="{FF2B5EF4-FFF2-40B4-BE49-F238E27FC236}">
                <a16:creationId xmlns:a16="http://schemas.microsoft.com/office/drawing/2014/main" id="{57C175BE-C182-F0EB-5E24-8B7DF8C5D664}"/>
              </a:ext>
            </a:extLst>
          </p:cNvPr>
          <p:cNvPicPr>
            <a:picLocks noChangeAspect="1"/>
          </p:cNvPicPr>
          <p:nvPr/>
        </p:nvPicPr>
        <p:blipFill>
          <a:blip r:embed="rId2"/>
          <a:stretch>
            <a:fillRect/>
          </a:stretch>
        </p:blipFill>
        <p:spPr>
          <a:xfrm>
            <a:off x="3862221" y="996232"/>
            <a:ext cx="4640009" cy="337156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 name="Picture 5">
            <a:extLst>
              <a:ext uri="{FF2B5EF4-FFF2-40B4-BE49-F238E27FC236}">
                <a16:creationId xmlns:a16="http://schemas.microsoft.com/office/drawing/2014/main" id="{CC3D5067-C36E-78C1-92CE-A7B98BC7F5E4}"/>
              </a:ext>
            </a:extLst>
          </p:cNvPr>
          <p:cNvPicPr>
            <a:picLocks noChangeAspect="1"/>
          </p:cNvPicPr>
          <p:nvPr/>
        </p:nvPicPr>
        <p:blipFill>
          <a:blip r:embed="rId2"/>
          <a:stretch>
            <a:fillRect/>
          </a:stretch>
        </p:blipFill>
        <p:spPr>
          <a:xfrm>
            <a:off x="4032995" y="996232"/>
            <a:ext cx="4518660" cy="3402330"/>
          </a:xfrm>
          <a:prstGeom prst="rect">
            <a:avLst/>
          </a:prstGeom>
        </p:spPr>
      </p:pic>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7" name="Rectangle 6"/>
          <p:cNvSpPr/>
          <p:nvPr/>
        </p:nvSpPr>
        <p:spPr bwMode="auto">
          <a:xfrm>
            <a:off x="330199" y="739634"/>
            <a:ext cx="2490347" cy="623248"/>
          </a:xfrm>
          <a:prstGeom prst="rect">
            <a:avLst/>
          </a:prstGeom>
        </p:spPr>
        <p:txBody>
          <a:bodyPr wrap="square">
            <a:spAutoFit/>
          </a:bodyPr>
          <a:lstStyle/>
          <a:p>
            <a:pPr>
              <a:defRPr/>
            </a:pPr>
            <a:r>
              <a:rPr lang="en-AU" sz="1350">
                <a:latin typeface="Calibri"/>
              </a:rPr>
              <a:t>Usage</a:t>
            </a:r>
            <a:endParaRPr sz="1350"/>
          </a:p>
          <a:p>
            <a:pPr marL="214313" indent="-214313">
              <a:buFont typeface="Arial"/>
              <a:buChar char="•"/>
              <a:defRPr/>
            </a:pPr>
            <a:r>
              <a:rPr lang="en-AU" sz="1050">
                <a:latin typeface="Calibri"/>
              </a:rPr>
              <a:t>Authentication required</a:t>
            </a:r>
            <a:endParaRPr sz="1350"/>
          </a:p>
          <a:p>
            <a:pPr marL="214313" indent="-214313">
              <a:buFont typeface="Arial"/>
              <a:buChar char="•"/>
              <a:defRPr/>
            </a:pPr>
            <a:r>
              <a:rPr lang="en-AU" sz="1050">
                <a:latin typeface="Calibri"/>
              </a:rPr>
              <a:t>Terms of use</a:t>
            </a:r>
            <a:endParaRPr sz="135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7" name="Rectangle 6"/>
          <p:cNvSpPr/>
          <p:nvPr/>
        </p:nvSpPr>
        <p:spPr bwMode="auto">
          <a:xfrm>
            <a:off x="330199" y="739634"/>
            <a:ext cx="2490347" cy="784830"/>
          </a:xfrm>
          <a:prstGeom prst="rect">
            <a:avLst/>
          </a:prstGeom>
        </p:spPr>
        <p:txBody>
          <a:bodyPr wrap="square">
            <a:spAutoFit/>
          </a:bodyPr>
          <a:lstStyle/>
          <a:p>
            <a:pPr>
              <a:defRPr/>
            </a:pPr>
            <a:r>
              <a:rPr lang="en-AU" sz="1350">
                <a:latin typeface="Calibri"/>
              </a:rPr>
              <a:t>Usage</a:t>
            </a:r>
            <a:endParaRPr sz="1350"/>
          </a:p>
          <a:p>
            <a:pPr marL="214313" indent="-214313">
              <a:buFont typeface="Arial"/>
              <a:buChar char="•"/>
              <a:defRPr/>
            </a:pPr>
            <a:r>
              <a:rPr lang="en-AU" sz="1050">
                <a:latin typeface="Calibri"/>
              </a:rPr>
              <a:t>Authentication required</a:t>
            </a:r>
            <a:endParaRPr sz="1350"/>
          </a:p>
          <a:p>
            <a:pPr marL="214313" indent="-214313">
              <a:buFont typeface="Arial"/>
              <a:buChar char="•"/>
              <a:defRPr/>
            </a:pPr>
            <a:r>
              <a:rPr lang="en-AU" sz="1050">
                <a:latin typeface="Calibri"/>
              </a:rPr>
              <a:t>Terms of use</a:t>
            </a:r>
            <a:endParaRPr sz="1350"/>
          </a:p>
          <a:p>
            <a:pPr marL="214313" indent="-214313">
              <a:buFont typeface="Arial"/>
              <a:buChar char="•"/>
              <a:defRPr/>
            </a:pPr>
            <a:r>
              <a:rPr lang="en-AU" sz="1050">
                <a:latin typeface="Calibri"/>
              </a:rPr>
              <a:t>Create a new project</a:t>
            </a:r>
            <a:endParaRPr sz="1350"/>
          </a:p>
        </p:txBody>
      </p:sp>
      <p:pic>
        <p:nvPicPr>
          <p:cNvPr id="6" name="Picture 5">
            <a:extLst>
              <a:ext uri="{FF2B5EF4-FFF2-40B4-BE49-F238E27FC236}">
                <a16:creationId xmlns:a16="http://schemas.microsoft.com/office/drawing/2014/main" id="{61E9F7CD-9FCE-A633-0722-4406CA3E1E78}"/>
              </a:ext>
            </a:extLst>
          </p:cNvPr>
          <p:cNvPicPr>
            <a:picLocks noChangeAspect="1"/>
          </p:cNvPicPr>
          <p:nvPr/>
        </p:nvPicPr>
        <p:blipFill>
          <a:blip r:embed="rId2"/>
          <a:stretch>
            <a:fillRect/>
          </a:stretch>
        </p:blipFill>
        <p:spPr>
          <a:xfrm>
            <a:off x="4032995" y="996509"/>
            <a:ext cx="4518660" cy="3402330"/>
          </a:xfrm>
          <a:prstGeom prst="rect">
            <a:avLst/>
          </a:prstGeom>
        </p:spPr>
      </p:pic>
      <p:sp>
        <p:nvSpPr>
          <p:cNvPr id="2" name="Rectangle: Rounded Corners 1"/>
          <p:cNvSpPr/>
          <p:nvPr/>
        </p:nvSpPr>
        <p:spPr bwMode="auto">
          <a:xfrm>
            <a:off x="4045056" y="1310774"/>
            <a:ext cx="238912" cy="226881"/>
          </a:xfrm>
          <a:prstGeom prst="roundRect">
            <a:avLst>
              <a:gd name="adj"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7" name="Rectangle 6"/>
          <p:cNvSpPr/>
          <p:nvPr/>
        </p:nvSpPr>
        <p:spPr bwMode="auto">
          <a:xfrm>
            <a:off x="330199" y="739634"/>
            <a:ext cx="2490347" cy="784830"/>
          </a:xfrm>
          <a:prstGeom prst="rect">
            <a:avLst/>
          </a:prstGeom>
        </p:spPr>
        <p:txBody>
          <a:bodyPr wrap="square">
            <a:spAutoFit/>
          </a:bodyPr>
          <a:lstStyle/>
          <a:p>
            <a:pPr>
              <a:defRPr/>
            </a:pPr>
            <a:r>
              <a:rPr lang="en-AU" sz="1350">
                <a:latin typeface="Calibri"/>
              </a:rPr>
              <a:t>Usage</a:t>
            </a:r>
            <a:endParaRPr sz="1350"/>
          </a:p>
          <a:p>
            <a:pPr marL="214313" indent="-214313">
              <a:buFont typeface="Arial"/>
              <a:buChar char="•"/>
              <a:defRPr/>
            </a:pPr>
            <a:r>
              <a:rPr lang="en-AU" sz="1050">
                <a:latin typeface="Calibri"/>
              </a:rPr>
              <a:t>Authentication required</a:t>
            </a:r>
            <a:endParaRPr sz="1350"/>
          </a:p>
          <a:p>
            <a:pPr marL="214313" indent="-214313">
              <a:buFont typeface="Arial"/>
              <a:buChar char="•"/>
              <a:defRPr/>
            </a:pPr>
            <a:r>
              <a:rPr lang="en-AU" sz="1050">
                <a:latin typeface="Calibri"/>
              </a:rPr>
              <a:t>Terms of use</a:t>
            </a:r>
            <a:endParaRPr sz="1350"/>
          </a:p>
          <a:p>
            <a:pPr marL="214313" indent="-214313">
              <a:buFont typeface="Arial"/>
              <a:buChar char="•"/>
              <a:defRPr/>
            </a:pPr>
            <a:r>
              <a:rPr lang="en-AU" sz="1050">
                <a:latin typeface="Calibri"/>
              </a:rPr>
              <a:t>Create a new project</a:t>
            </a:r>
            <a:endParaRPr sz="1350"/>
          </a:p>
        </p:txBody>
      </p:sp>
      <p:pic>
        <p:nvPicPr>
          <p:cNvPr id="6" name="Picture 5">
            <a:extLst>
              <a:ext uri="{FF2B5EF4-FFF2-40B4-BE49-F238E27FC236}">
                <a16:creationId xmlns:a16="http://schemas.microsoft.com/office/drawing/2014/main" id="{95220010-9F5E-15A5-7364-4C4588B0C882}"/>
              </a:ext>
            </a:extLst>
          </p:cNvPr>
          <p:cNvPicPr>
            <a:picLocks noChangeAspect="1"/>
          </p:cNvPicPr>
          <p:nvPr/>
        </p:nvPicPr>
        <p:blipFill>
          <a:blip r:embed="rId2"/>
          <a:stretch>
            <a:fillRect/>
          </a:stretch>
        </p:blipFill>
        <p:spPr>
          <a:xfrm>
            <a:off x="4032995" y="996232"/>
            <a:ext cx="4518660" cy="3402330"/>
          </a:xfrm>
          <a:prstGeom prst="rect">
            <a:avLst/>
          </a:prstGeom>
        </p:spPr>
      </p:pic>
      <p:sp>
        <p:nvSpPr>
          <p:cNvPr id="8" name="Rectangle: Rounded Corners 7"/>
          <p:cNvSpPr/>
          <p:nvPr/>
        </p:nvSpPr>
        <p:spPr bwMode="auto">
          <a:xfrm>
            <a:off x="4067944" y="1533208"/>
            <a:ext cx="754550" cy="174446"/>
          </a:xfrm>
          <a:prstGeom prst="roundRect">
            <a:avLst>
              <a:gd name="adj"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 name="Picture 5">
            <a:extLst>
              <a:ext uri="{FF2B5EF4-FFF2-40B4-BE49-F238E27FC236}">
                <a16:creationId xmlns:a16="http://schemas.microsoft.com/office/drawing/2014/main" id="{1EA51A5B-D840-9D0B-477A-2157F63EE13D}"/>
              </a:ext>
            </a:extLst>
          </p:cNvPr>
          <p:cNvPicPr>
            <a:picLocks noChangeAspect="1"/>
          </p:cNvPicPr>
          <p:nvPr/>
        </p:nvPicPr>
        <p:blipFill>
          <a:blip r:embed="rId2"/>
          <a:stretch>
            <a:fillRect/>
          </a:stretch>
        </p:blipFill>
        <p:spPr>
          <a:xfrm>
            <a:off x="4051805" y="1006105"/>
            <a:ext cx="4518660" cy="3402330"/>
          </a:xfrm>
          <a:prstGeom prst="rect">
            <a:avLst/>
          </a:prstGeom>
        </p:spPr>
      </p:pic>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7" name="Rectangle: Rounded Corners 6"/>
          <p:cNvSpPr/>
          <p:nvPr/>
        </p:nvSpPr>
        <p:spPr bwMode="auto">
          <a:xfrm>
            <a:off x="5412493" y="2597967"/>
            <a:ext cx="383643" cy="174446"/>
          </a:xfrm>
          <a:prstGeom prst="roundRect">
            <a:avLst>
              <a:gd name="adj"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p>
        </p:txBody>
      </p:sp>
      <p:sp>
        <p:nvSpPr>
          <p:cNvPr id="8" name="Rectangle: Rounded Corners 7"/>
          <p:cNvSpPr/>
          <p:nvPr/>
        </p:nvSpPr>
        <p:spPr bwMode="auto">
          <a:xfrm>
            <a:off x="5412493" y="2973368"/>
            <a:ext cx="383643" cy="174446"/>
          </a:xfrm>
          <a:prstGeom prst="roundRect">
            <a:avLst>
              <a:gd name="adj"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p>
        </p:txBody>
      </p:sp>
      <p:sp>
        <p:nvSpPr>
          <p:cNvPr id="9" name="Rectangle 8"/>
          <p:cNvSpPr/>
          <p:nvPr/>
        </p:nvSpPr>
        <p:spPr bwMode="auto">
          <a:xfrm>
            <a:off x="330199" y="739635"/>
            <a:ext cx="2490347" cy="1061829"/>
          </a:xfrm>
          <a:prstGeom prst="rect">
            <a:avLst/>
          </a:prstGeom>
        </p:spPr>
        <p:txBody>
          <a:bodyPr wrap="square">
            <a:spAutoFit/>
          </a:bodyPr>
          <a:lstStyle/>
          <a:p>
            <a:pPr>
              <a:defRPr/>
            </a:pPr>
            <a:r>
              <a:rPr lang="en-AU" sz="1350">
                <a:latin typeface="Calibri"/>
              </a:rPr>
              <a:t>Usage</a:t>
            </a:r>
            <a:endParaRPr sz="1350"/>
          </a:p>
          <a:p>
            <a:pPr marL="214313" indent="-214313">
              <a:buFont typeface="Arial"/>
              <a:buChar char="•"/>
              <a:defRPr/>
            </a:pPr>
            <a:r>
              <a:rPr lang="en-AU" sz="1050">
                <a:latin typeface="Calibri"/>
              </a:rPr>
              <a:t>Authentication required</a:t>
            </a:r>
            <a:endParaRPr sz="1350"/>
          </a:p>
          <a:p>
            <a:pPr marL="214313" indent="-214313">
              <a:buFont typeface="Arial"/>
              <a:buChar char="•"/>
              <a:defRPr/>
            </a:pPr>
            <a:r>
              <a:rPr lang="en-AU" sz="1050">
                <a:latin typeface="Calibri"/>
              </a:rPr>
              <a:t>Terms of use</a:t>
            </a:r>
            <a:endParaRPr sz="1350"/>
          </a:p>
          <a:p>
            <a:pPr marL="214313" indent="-214313">
              <a:buFont typeface="Arial"/>
              <a:buChar char="•"/>
              <a:defRPr/>
            </a:pPr>
            <a:r>
              <a:rPr lang="en-AU" sz="1050">
                <a:latin typeface="Calibri"/>
              </a:rPr>
              <a:t>Create a new project</a:t>
            </a:r>
            <a:endParaRPr sz="1350"/>
          </a:p>
          <a:p>
            <a:pPr marL="557213" lvl="1" indent="-214313">
              <a:buFont typeface="Arial"/>
              <a:buChar char="•"/>
              <a:defRPr/>
            </a:pPr>
            <a:r>
              <a:rPr lang="en-AU" sz="900" i="1">
                <a:latin typeface="Calibri"/>
              </a:rPr>
              <a:t>Projects must be named</a:t>
            </a:r>
            <a:endParaRPr sz="1350"/>
          </a:p>
          <a:p>
            <a:pPr marL="557213" lvl="1" indent="-214313">
              <a:buFont typeface="Arial"/>
              <a:buChar char="•"/>
              <a:defRPr/>
            </a:pPr>
            <a:r>
              <a:rPr lang="en-AU" sz="900" i="1">
                <a:latin typeface="Calibri"/>
              </a:rPr>
              <a:t>Pre-populated templates</a:t>
            </a:r>
            <a:endParaRPr sz="135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 name="Picture 5">
            <a:extLst>
              <a:ext uri="{FF2B5EF4-FFF2-40B4-BE49-F238E27FC236}">
                <a16:creationId xmlns:a16="http://schemas.microsoft.com/office/drawing/2014/main" id="{9AA38B9B-342B-5177-B2AD-21F9D3B2B806}"/>
              </a:ext>
            </a:extLst>
          </p:cNvPr>
          <p:cNvPicPr>
            <a:picLocks noChangeAspect="1"/>
          </p:cNvPicPr>
          <p:nvPr/>
        </p:nvPicPr>
        <p:blipFill>
          <a:blip r:embed="rId2"/>
          <a:stretch>
            <a:fillRect/>
          </a:stretch>
        </p:blipFill>
        <p:spPr>
          <a:xfrm>
            <a:off x="4032995" y="996232"/>
            <a:ext cx="4518660" cy="3402330"/>
          </a:xfrm>
          <a:prstGeom prst="rect">
            <a:avLst/>
          </a:prstGeom>
        </p:spPr>
      </p:pic>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7" name="Rectangle 6"/>
          <p:cNvSpPr/>
          <p:nvPr/>
        </p:nvSpPr>
        <p:spPr bwMode="auto">
          <a:xfrm>
            <a:off x="330199" y="739634"/>
            <a:ext cx="2490347" cy="1223412"/>
          </a:xfrm>
          <a:prstGeom prst="rect">
            <a:avLst/>
          </a:prstGeom>
        </p:spPr>
        <p:txBody>
          <a:bodyPr wrap="square">
            <a:spAutoFit/>
          </a:bodyPr>
          <a:lstStyle/>
          <a:p>
            <a:pPr>
              <a:defRPr/>
            </a:pPr>
            <a:r>
              <a:rPr lang="en-AU" sz="1350">
                <a:latin typeface="Calibri"/>
              </a:rPr>
              <a:t>Usage</a:t>
            </a:r>
            <a:endParaRPr sz="1350"/>
          </a:p>
          <a:p>
            <a:pPr marL="214313" indent="-214313">
              <a:buFont typeface="Arial"/>
              <a:buChar char="•"/>
              <a:defRPr/>
            </a:pPr>
            <a:r>
              <a:rPr lang="en-AU" sz="1050">
                <a:latin typeface="Calibri"/>
              </a:rPr>
              <a:t>Authentication required</a:t>
            </a:r>
            <a:endParaRPr sz="1350"/>
          </a:p>
          <a:p>
            <a:pPr marL="214313" indent="-214313">
              <a:buFont typeface="Arial"/>
              <a:buChar char="•"/>
              <a:defRPr/>
            </a:pPr>
            <a:r>
              <a:rPr lang="en-AU" sz="1050">
                <a:latin typeface="Calibri"/>
              </a:rPr>
              <a:t>Terms of use</a:t>
            </a:r>
            <a:endParaRPr sz="1350"/>
          </a:p>
          <a:p>
            <a:pPr marL="214313" indent="-214313">
              <a:buFont typeface="Arial"/>
              <a:buChar char="•"/>
              <a:defRPr/>
            </a:pPr>
            <a:r>
              <a:rPr lang="en-AU" sz="1050">
                <a:latin typeface="Calibri"/>
              </a:rPr>
              <a:t>Create a new project</a:t>
            </a:r>
            <a:endParaRPr sz="1350"/>
          </a:p>
          <a:p>
            <a:pPr marL="557213" lvl="1" indent="-214313">
              <a:buFont typeface="Arial"/>
              <a:buChar char="•"/>
              <a:defRPr/>
            </a:pPr>
            <a:r>
              <a:rPr lang="en-AU" sz="900" i="1">
                <a:latin typeface="Calibri"/>
              </a:rPr>
              <a:t>Projects must be named</a:t>
            </a:r>
            <a:endParaRPr sz="1350"/>
          </a:p>
          <a:p>
            <a:pPr marL="557213" lvl="1" indent="-214313">
              <a:buFont typeface="Arial"/>
              <a:buChar char="•"/>
              <a:defRPr/>
            </a:pPr>
            <a:r>
              <a:rPr lang="en-AU" sz="900" i="1">
                <a:latin typeface="Calibri"/>
              </a:rPr>
              <a:t>Pre-populated templates</a:t>
            </a:r>
            <a:endParaRPr sz="1350"/>
          </a:p>
          <a:p>
            <a:pPr marL="214313" indent="-214313">
              <a:buFont typeface="Arial"/>
              <a:buChar char="•"/>
              <a:defRPr/>
            </a:pPr>
            <a:r>
              <a:rPr lang="en-AU" sz="1050">
                <a:latin typeface="Calibri"/>
              </a:rPr>
              <a:t>Layer panel on right-hand side</a:t>
            </a:r>
            <a:endParaRPr sz="135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 name="Picture 1">
            <a:extLst>
              <a:ext uri="{FF2B5EF4-FFF2-40B4-BE49-F238E27FC236}">
                <a16:creationId xmlns:a16="http://schemas.microsoft.com/office/drawing/2014/main" id="{0AF43DCD-740F-BC89-12AC-3062FEA8E237}"/>
              </a:ext>
            </a:extLst>
          </p:cNvPr>
          <p:cNvPicPr>
            <a:picLocks noChangeAspect="1"/>
          </p:cNvPicPr>
          <p:nvPr/>
        </p:nvPicPr>
        <p:blipFill>
          <a:blip r:embed="rId2"/>
          <a:stretch>
            <a:fillRect/>
          </a:stretch>
        </p:blipFill>
        <p:spPr bwMode="auto">
          <a:xfrm>
            <a:off x="4032995" y="996232"/>
            <a:ext cx="4518660" cy="3402330"/>
          </a:xfrm>
          <a:prstGeom prst="rect">
            <a:avLst/>
          </a:prstGeom>
        </p:spPr>
      </p:pic>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7" name="Rectangle 6"/>
          <p:cNvSpPr/>
          <p:nvPr/>
        </p:nvSpPr>
        <p:spPr bwMode="auto">
          <a:xfrm>
            <a:off x="330199" y="739635"/>
            <a:ext cx="2490347" cy="1661993"/>
          </a:xfrm>
          <a:prstGeom prst="rect">
            <a:avLst/>
          </a:prstGeom>
        </p:spPr>
        <p:txBody>
          <a:bodyPr wrap="square">
            <a:spAutoFit/>
          </a:bodyPr>
          <a:lstStyle/>
          <a:p>
            <a:pPr>
              <a:defRPr/>
            </a:pPr>
            <a:r>
              <a:rPr lang="en-AU" sz="1350">
                <a:latin typeface="Calibri"/>
              </a:rPr>
              <a:t>Usage</a:t>
            </a:r>
            <a:endParaRPr sz="1350"/>
          </a:p>
          <a:p>
            <a:pPr marL="214313" indent="-214313">
              <a:buFont typeface="Arial"/>
              <a:buChar char="•"/>
              <a:defRPr/>
            </a:pPr>
            <a:r>
              <a:rPr lang="en-AU" sz="1050">
                <a:latin typeface="Calibri"/>
              </a:rPr>
              <a:t>Authentication required</a:t>
            </a:r>
            <a:endParaRPr sz="1350"/>
          </a:p>
          <a:p>
            <a:pPr marL="214313" indent="-214313">
              <a:buFont typeface="Arial"/>
              <a:buChar char="•"/>
              <a:defRPr/>
            </a:pPr>
            <a:r>
              <a:rPr lang="en-AU" sz="1050">
                <a:latin typeface="Calibri"/>
              </a:rPr>
              <a:t>Terms of use</a:t>
            </a:r>
            <a:endParaRPr sz="1350"/>
          </a:p>
          <a:p>
            <a:pPr marL="214313" indent="-214313">
              <a:buFont typeface="Arial"/>
              <a:buChar char="•"/>
              <a:defRPr/>
            </a:pPr>
            <a:r>
              <a:rPr lang="en-AU" sz="1050">
                <a:latin typeface="Calibri"/>
              </a:rPr>
              <a:t>Create a new project</a:t>
            </a:r>
            <a:endParaRPr sz="1350"/>
          </a:p>
          <a:p>
            <a:pPr marL="557213" lvl="1" indent="-214313">
              <a:buFont typeface="Arial"/>
              <a:buChar char="•"/>
              <a:defRPr/>
            </a:pPr>
            <a:r>
              <a:rPr lang="en-AU" sz="900" i="1">
                <a:latin typeface="Calibri"/>
              </a:rPr>
              <a:t>Projects must be named</a:t>
            </a:r>
            <a:endParaRPr sz="1350"/>
          </a:p>
          <a:p>
            <a:pPr marL="557213" lvl="1" indent="-214313">
              <a:buFont typeface="Arial"/>
              <a:buChar char="•"/>
              <a:defRPr/>
            </a:pPr>
            <a:r>
              <a:rPr lang="en-AU" sz="900" i="1">
                <a:latin typeface="Calibri"/>
              </a:rPr>
              <a:t>Pre-populated templates</a:t>
            </a:r>
            <a:endParaRPr sz="1350"/>
          </a:p>
          <a:p>
            <a:pPr marL="214313" indent="-214313">
              <a:buFont typeface="Arial"/>
              <a:buChar char="•"/>
              <a:defRPr/>
            </a:pPr>
            <a:r>
              <a:rPr lang="en-AU" sz="1050">
                <a:latin typeface="Calibri"/>
              </a:rPr>
              <a:t>Layer panel on right-hand side</a:t>
            </a:r>
            <a:endParaRPr sz="1350"/>
          </a:p>
          <a:p>
            <a:pPr marL="214313" indent="-214313">
              <a:buFont typeface="Arial"/>
              <a:buChar char="•"/>
              <a:defRPr/>
            </a:pPr>
            <a:r>
              <a:rPr lang="en-AU" sz="1050">
                <a:latin typeface="Calibri"/>
              </a:rPr>
              <a:t>Fire input conditions</a:t>
            </a:r>
            <a:endParaRPr sz="1350"/>
          </a:p>
          <a:p>
            <a:pPr marL="557213" lvl="1" indent="-214313">
              <a:buFont typeface="Arial"/>
              <a:buChar char="•"/>
              <a:defRPr/>
            </a:pPr>
            <a:r>
              <a:rPr lang="en-AU" sz="900" i="1">
                <a:latin typeface="Calibri"/>
              </a:rPr>
              <a:t>Tools on lower left</a:t>
            </a:r>
            <a:endParaRPr sz="1350"/>
          </a:p>
          <a:p>
            <a:pPr marL="557213" lvl="1" indent="-214313">
              <a:buFont typeface="Arial"/>
              <a:buChar char="•"/>
              <a:defRPr/>
            </a:pPr>
            <a:r>
              <a:rPr lang="en-AU" sz="900" i="1">
                <a:latin typeface="Calibri"/>
              </a:rPr>
              <a:t>Point tool</a:t>
            </a:r>
            <a:endParaRPr sz="1350"/>
          </a:p>
        </p:txBody>
      </p:sp>
      <p:sp>
        <p:nvSpPr>
          <p:cNvPr id="8" name="Rectangle: Rounded Corners 7"/>
          <p:cNvSpPr/>
          <p:nvPr/>
        </p:nvSpPr>
        <p:spPr bwMode="auto">
          <a:xfrm>
            <a:off x="4024612" y="3455102"/>
            <a:ext cx="187348" cy="174446"/>
          </a:xfrm>
          <a:prstGeom prst="roundRect">
            <a:avLst>
              <a:gd name="adj"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0" name="Picture 9">
            <a:extLst>
              <a:ext uri="{FF2B5EF4-FFF2-40B4-BE49-F238E27FC236}">
                <a16:creationId xmlns:a16="http://schemas.microsoft.com/office/drawing/2014/main" id="{3ADE6F05-DF37-BBCF-08F8-9EA304D9E657}"/>
              </a:ext>
            </a:extLst>
          </p:cNvPr>
          <p:cNvPicPr>
            <a:picLocks noChangeAspect="1"/>
          </p:cNvPicPr>
          <p:nvPr/>
        </p:nvPicPr>
        <p:blipFill>
          <a:blip r:embed="rId2"/>
          <a:stretch>
            <a:fillRect/>
          </a:stretch>
        </p:blipFill>
        <p:spPr>
          <a:xfrm>
            <a:off x="4032995" y="996232"/>
            <a:ext cx="4518660" cy="3402330"/>
          </a:xfrm>
          <a:prstGeom prst="rect">
            <a:avLst/>
          </a:prstGeom>
        </p:spPr>
      </p:pic>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7" name="Rectangle 6"/>
          <p:cNvSpPr/>
          <p:nvPr/>
        </p:nvSpPr>
        <p:spPr bwMode="auto">
          <a:xfrm>
            <a:off x="330199" y="739634"/>
            <a:ext cx="2490347" cy="1823576"/>
          </a:xfrm>
          <a:prstGeom prst="rect">
            <a:avLst/>
          </a:prstGeom>
        </p:spPr>
        <p:txBody>
          <a:bodyPr wrap="square">
            <a:spAutoFit/>
          </a:bodyPr>
          <a:lstStyle/>
          <a:p>
            <a:pPr>
              <a:defRPr/>
            </a:pPr>
            <a:r>
              <a:rPr lang="en-AU" sz="1350">
                <a:latin typeface="Calibri"/>
              </a:rPr>
              <a:t>Usage</a:t>
            </a:r>
            <a:endParaRPr sz="1350"/>
          </a:p>
          <a:p>
            <a:pPr marL="214313" indent="-214313">
              <a:buFont typeface="Arial"/>
              <a:buChar char="•"/>
              <a:defRPr/>
            </a:pPr>
            <a:r>
              <a:rPr lang="en-AU" sz="1050">
                <a:latin typeface="Calibri"/>
              </a:rPr>
              <a:t>Authentication required</a:t>
            </a:r>
            <a:endParaRPr sz="1350"/>
          </a:p>
          <a:p>
            <a:pPr marL="214313" indent="-214313">
              <a:buFont typeface="Arial"/>
              <a:buChar char="•"/>
              <a:defRPr/>
            </a:pPr>
            <a:r>
              <a:rPr lang="en-AU" sz="1050">
                <a:latin typeface="Calibri"/>
              </a:rPr>
              <a:t>Terms of use</a:t>
            </a:r>
            <a:endParaRPr sz="1350"/>
          </a:p>
          <a:p>
            <a:pPr marL="214313" indent="-214313">
              <a:buFont typeface="Arial"/>
              <a:buChar char="•"/>
              <a:defRPr/>
            </a:pPr>
            <a:r>
              <a:rPr lang="en-AU" sz="1050">
                <a:latin typeface="Calibri"/>
              </a:rPr>
              <a:t>Create a new project</a:t>
            </a:r>
            <a:endParaRPr sz="1350"/>
          </a:p>
          <a:p>
            <a:pPr marL="557213" lvl="1" indent="-214313">
              <a:buFont typeface="Arial"/>
              <a:buChar char="•"/>
              <a:defRPr/>
            </a:pPr>
            <a:r>
              <a:rPr lang="en-AU" sz="900" i="1">
                <a:latin typeface="Calibri"/>
              </a:rPr>
              <a:t>Projects must be named</a:t>
            </a:r>
            <a:endParaRPr sz="1350"/>
          </a:p>
          <a:p>
            <a:pPr marL="557213" lvl="1" indent="-214313">
              <a:buFont typeface="Arial"/>
              <a:buChar char="•"/>
              <a:defRPr/>
            </a:pPr>
            <a:r>
              <a:rPr lang="en-AU" sz="900" i="1">
                <a:latin typeface="Calibri"/>
              </a:rPr>
              <a:t>Pre-populated templates</a:t>
            </a:r>
            <a:endParaRPr sz="1350"/>
          </a:p>
          <a:p>
            <a:pPr marL="214313" indent="-214313">
              <a:buFont typeface="Arial"/>
              <a:buChar char="•"/>
              <a:defRPr/>
            </a:pPr>
            <a:r>
              <a:rPr lang="en-AU" sz="1050">
                <a:latin typeface="Calibri"/>
              </a:rPr>
              <a:t>Layer panel on right-hand side</a:t>
            </a:r>
            <a:endParaRPr sz="1350"/>
          </a:p>
          <a:p>
            <a:pPr marL="214313" indent="-214313">
              <a:buFont typeface="Arial"/>
              <a:buChar char="•"/>
              <a:defRPr/>
            </a:pPr>
            <a:r>
              <a:rPr lang="en-AU" sz="1050">
                <a:latin typeface="Calibri"/>
              </a:rPr>
              <a:t>Fire input conditions</a:t>
            </a:r>
            <a:endParaRPr sz="1350"/>
          </a:p>
          <a:p>
            <a:pPr marL="557213" lvl="1" indent="-214313">
              <a:buFont typeface="Arial"/>
              <a:buChar char="•"/>
              <a:defRPr/>
            </a:pPr>
            <a:r>
              <a:rPr lang="en-AU" sz="900" i="1">
                <a:latin typeface="Calibri"/>
              </a:rPr>
              <a:t>Tools on lower left</a:t>
            </a:r>
            <a:endParaRPr sz="1350"/>
          </a:p>
          <a:p>
            <a:pPr marL="557213" lvl="1" indent="-214313">
              <a:buFont typeface="Arial"/>
              <a:buChar char="•"/>
              <a:defRPr/>
            </a:pPr>
            <a:r>
              <a:rPr lang="en-AU" sz="900" i="1">
                <a:latin typeface="Calibri"/>
              </a:rPr>
              <a:t>Point tool</a:t>
            </a:r>
            <a:endParaRPr sz="1350"/>
          </a:p>
          <a:p>
            <a:pPr marL="214313" indent="-214313">
              <a:buFont typeface="Arial"/>
              <a:buChar char="•"/>
              <a:defRPr/>
            </a:pPr>
            <a:r>
              <a:rPr lang="en-AU" sz="1050">
                <a:latin typeface="Calibri"/>
              </a:rPr>
              <a:t>Basic simulation parameters</a:t>
            </a:r>
            <a:endParaRPr sz="1350"/>
          </a:p>
        </p:txBody>
      </p:sp>
      <p:sp>
        <p:nvSpPr>
          <p:cNvPr id="8" name="Rectangle: Rounded Corners 7"/>
          <p:cNvSpPr/>
          <p:nvPr/>
        </p:nvSpPr>
        <p:spPr bwMode="auto">
          <a:xfrm>
            <a:off x="4073853" y="1799913"/>
            <a:ext cx="294798" cy="174446"/>
          </a:xfrm>
          <a:prstGeom prst="roundRect">
            <a:avLst>
              <a:gd name="adj"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p>
        </p:txBody>
      </p:sp>
      <p:sp>
        <p:nvSpPr>
          <p:cNvPr id="9" name="Rectangle: Rounded Corners 8"/>
          <p:cNvSpPr/>
          <p:nvPr/>
        </p:nvSpPr>
        <p:spPr bwMode="auto">
          <a:xfrm>
            <a:off x="4045056" y="1293190"/>
            <a:ext cx="238912" cy="226881"/>
          </a:xfrm>
          <a:prstGeom prst="roundRect">
            <a:avLst>
              <a:gd name="adj"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7" name="Rectangle 6"/>
          <p:cNvSpPr/>
          <p:nvPr/>
        </p:nvSpPr>
        <p:spPr bwMode="auto">
          <a:xfrm>
            <a:off x="330199" y="739634"/>
            <a:ext cx="2490347" cy="3116238"/>
          </a:xfrm>
          <a:prstGeom prst="rect">
            <a:avLst/>
          </a:prstGeom>
        </p:spPr>
        <p:txBody>
          <a:bodyPr wrap="square">
            <a:spAutoFit/>
          </a:bodyPr>
          <a:lstStyle/>
          <a:p>
            <a:pPr>
              <a:defRPr/>
            </a:pPr>
            <a:r>
              <a:rPr lang="en-AU" sz="1350" dirty="0">
                <a:latin typeface="Calibri"/>
              </a:rPr>
              <a:t>Usage</a:t>
            </a:r>
            <a:endParaRPr sz="1350" dirty="0"/>
          </a:p>
          <a:p>
            <a:pPr marL="214313" indent="-214313">
              <a:buFont typeface="Arial"/>
              <a:buChar char="•"/>
              <a:defRPr/>
            </a:pPr>
            <a:r>
              <a:rPr lang="en-AU" sz="1050" dirty="0">
                <a:latin typeface="Calibri"/>
              </a:rPr>
              <a:t>Authentication required</a:t>
            </a:r>
            <a:endParaRPr sz="1350" dirty="0"/>
          </a:p>
          <a:p>
            <a:pPr marL="214313" indent="-214313">
              <a:buFont typeface="Arial"/>
              <a:buChar char="•"/>
              <a:defRPr/>
            </a:pPr>
            <a:r>
              <a:rPr lang="en-AU" sz="1050" dirty="0">
                <a:latin typeface="Calibri"/>
              </a:rPr>
              <a:t>Terms of use</a:t>
            </a:r>
            <a:endParaRPr sz="1350" dirty="0"/>
          </a:p>
          <a:p>
            <a:pPr marL="214313" indent="-214313">
              <a:buFont typeface="Arial"/>
              <a:buChar char="•"/>
              <a:defRPr/>
            </a:pPr>
            <a:r>
              <a:rPr lang="en-AU" sz="1050" dirty="0">
                <a:latin typeface="Calibri"/>
              </a:rPr>
              <a:t>Create a new project</a:t>
            </a:r>
            <a:endParaRPr sz="1350" dirty="0"/>
          </a:p>
          <a:p>
            <a:pPr marL="557213" lvl="1" indent="-214313">
              <a:buFont typeface="Arial"/>
              <a:buChar char="•"/>
              <a:defRPr/>
            </a:pPr>
            <a:r>
              <a:rPr lang="en-AU" sz="900" i="1" dirty="0">
                <a:latin typeface="Calibri"/>
              </a:rPr>
              <a:t>Projects must be named</a:t>
            </a:r>
            <a:endParaRPr sz="1350" dirty="0"/>
          </a:p>
          <a:p>
            <a:pPr marL="557213" lvl="1" indent="-214313">
              <a:buFont typeface="Arial"/>
              <a:buChar char="•"/>
              <a:defRPr/>
            </a:pPr>
            <a:r>
              <a:rPr lang="en-AU" sz="900" i="1" dirty="0">
                <a:latin typeface="Calibri"/>
              </a:rPr>
              <a:t>Pre-populated templates</a:t>
            </a:r>
            <a:endParaRPr sz="1350" dirty="0"/>
          </a:p>
          <a:p>
            <a:pPr marL="214313" indent="-214313">
              <a:buFont typeface="Arial"/>
              <a:buChar char="•"/>
              <a:defRPr/>
            </a:pPr>
            <a:r>
              <a:rPr lang="en-AU" sz="1050" dirty="0">
                <a:latin typeface="Calibri"/>
              </a:rPr>
              <a:t>Layer panel on right-hand side</a:t>
            </a:r>
            <a:endParaRPr sz="1350" dirty="0"/>
          </a:p>
          <a:p>
            <a:pPr marL="214313" indent="-214313">
              <a:buFont typeface="Arial"/>
              <a:buChar char="•"/>
              <a:defRPr/>
            </a:pPr>
            <a:r>
              <a:rPr lang="en-AU" sz="1050" dirty="0">
                <a:latin typeface="Calibri"/>
              </a:rPr>
              <a:t>Fire input conditions</a:t>
            </a:r>
            <a:endParaRPr sz="1350" dirty="0"/>
          </a:p>
          <a:p>
            <a:pPr marL="557213" lvl="1" indent="-214313">
              <a:buFont typeface="Arial"/>
              <a:buChar char="•"/>
              <a:defRPr/>
            </a:pPr>
            <a:r>
              <a:rPr lang="en-AU" sz="900" i="1" dirty="0">
                <a:latin typeface="Calibri"/>
              </a:rPr>
              <a:t>Tools on lower left</a:t>
            </a:r>
            <a:endParaRPr sz="1350" dirty="0"/>
          </a:p>
          <a:p>
            <a:pPr marL="557213" lvl="1" indent="-214313">
              <a:buFont typeface="Arial"/>
              <a:buChar char="•"/>
              <a:defRPr/>
            </a:pPr>
            <a:r>
              <a:rPr lang="en-AU" sz="900" i="1" dirty="0">
                <a:latin typeface="Calibri"/>
              </a:rPr>
              <a:t>Point tool</a:t>
            </a:r>
            <a:endParaRPr sz="1350" dirty="0"/>
          </a:p>
          <a:p>
            <a:pPr marL="214313" indent="-214313">
              <a:buFont typeface="Arial"/>
              <a:buChar char="•"/>
              <a:defRPr/>
            </a:pPr>
            <a:r>
              <a:rPr lang="en-AU" sz="1050" dirty="0">
                <a:latin typeface="Calibri"/>
              </a:rPr>
              <a:t>Basic simulation parameters</a:t>
            </a:r>
            <a:endParaRPr sz="1350" dirty="0"/>
          </a:p>
          <a:p>
            <a:pPr marL="557213" lvl="1" indent="-214313">
              <a:buFont typeface="Arial"/>
              <a:buChar char="•"/>
              <a:defRPr/>
            </a:pPr>
            <a:r>
              <a:rPr lang="en-AU" sz="900" i="1" dirty="0">
                <a:latin typeface="Calibri"/>
              </a:rPr>
              <a:t>Start date and time</a:t>
            </a:r>
            <a:endParaRPr sz="1350" dirty="0"/>
          </a:p>
          <a:p>
            <a:pPr marL="557213" lvl="1" indent="-214313">
              <a:buFont typeface="Arial"/>
              <a:buChar char="•"/>
              <a:defRPr/>
            </a:pPr>
            <a:r>
              <a:rPr lang="en-AU" sz="900" i="1" dirty="0">
                <a:latin typeface="Calibri"/>
              </a:rPr>
              <a:t>Time zone</a:t>
            </a:r>
            <a:endParaRPr sz="1350" dirty="0"/>
          </a:p>
          <a:p>
            <a:pPr marL="557213" lvl="1" indent="-214313">
              <a:buFont typeface="Arial"/>
              <a:buChar char="•"/>
              <a:defRPr/>
            </a:pPr>
            <a:r>
              <a:rPr lang="en-AU" sz="900" i="1" dirty="0">
                <a:latin typeface="Calibri"/>
              </a:rPr>
              <a:t>Simulation duration</a:t>
            </a:r>
            <a:endParaRPr sz="1350" dirty="0"/>
          </a:p>
          <a:p>
            <a:pPr marL="557213" lvl="1" indent="-214313">
              <a:buFont typeface="Arial"/>
              <a:buChar char="•"/>
              <a:defRPr/>
            </a:pPr>
            <a:r>
              <a:rPr lang="en-AU" sz="900" i="1" dirty="0">
                <a:latin typeface="Calibri"/>
              </a:rPr>
              <a:t>Simulation resolution</a:t>
            </a:r>
            <a:endParaRPr sz="1350" dirty="0"/>
          </a:p>
          <a:p>
            <a:pPr marL="214313" indent="-214313">
              <a:buFont typeface="Arial"/>
              <a:buChar char="•"/>
              <a:defRPr/>
            </a:pPr>
            <a:r>
              <a:rPr lang="en-AU" sz="1050" dirty="0">
                <a:latin typeface="Calibri"/>
              </a:rPr>
              <a:t>Project controls</a:t>
            </a:r>
            <a:endParaRPr sz="1350" dirty="0"/>
          </a:p>
          <a:p>
            <a:pPr marL="557213" lvl="1" indent="-214313">
              <a:buFont typeface="Arial"/>
              <a:buChar char="•"/>
              <a:defRPr/>
            </a:pPr>
            <a:r>
              <a:rPr lang="en-AU" sz="900" i="1" dirty="0">
                <a:latin typeface="Calibri"/>
              </a:rPr>
              <a:t>Run</a:t>
            </a:r>
            <a:endParaRPr sz="1350" dirty="0"/>
          </a:p>
          <a:p>
            <a:pPr marL="557213" lvl="1" indent="-214313">
              <a:buFont typeface="Arial"/>
              <a:buChar char="•"/>
              <a:defRPr/>
            </a:pPr>
            <a:r>
              <a:rPr lang="en-AU" sz="900" i="1" dirty="0">
                <a:latin typeface="Calibri"/>
              </a:rPr>
              <a:t>Save</a:t>
            </a:r>
            <a:endParaRPr sz="1350" dirty="0"/>
          </a:p>
          <a:p>
            <a:pPr marL="557213" lvl="1" indent="-214313">
              <a:buFont typeface="Arial"/>
              <a:buChar char="•"/>
              <a:defRPr/>
            </a:pPr>
            <a:r>
              <a:rPr lang="en-AU" sz="900" i="1" dirty="0">
                <a:latin typeface="Calibri"/>
              </a:rPr>
              <a:t>Download</a:t>
            </a:r>
            <a:endParaRPr sz="1350" dirty="0"/>
          </a:p>
          <a:p>
            <a:pPr marL="214313" indent="-214313">
              <a:buFont typeface="Arial"/>
              <a:buChar char="•"/>
              <a:defRPr/>
            </a:pPr>
            <a:endParaRPr lang="en-AU" sz="1050" dirty="0">
              <a:latin typeface="Calibri"/>
            </a:endParaRPr>
          </a:p>
        </p:txBody>
      </p:sp>
      <p:pic>
        <p:nvPicPr>
          <p:cNvPr id="6" name="Picture 5"/>
          <p:cNvPicPr>
            <a:picLocks noChangeAspect="1"/>
          </p:cNvPicPr>
          <p:nvPr/>
        </p:nvPicPr>
        <p:blipFill>
          <a:blip r:embed="rId2"/>
          <a:stretch/>
        </p:blipFill>
        <p:spPr bwMode="auto">
          <a:xfrm>
            <a:off x="693463" y="3204724"/>
            <a:ext cx="120336" cy="110836"/>
          </a:xfrm>
          <a:prstGeom prst="rect">
            <a:avLst/>
          </a:prstGeom>
        </p:spPr>
      </p:pic>
      <p:pic>
        <p:nvPicPr>
          <p:cNvPr id="10" name="Picture 9"/>
          <p:cNvPicPr>
            <a:picLocks noChangeAspect="1"/>
          </p:cNvPicPr>
          <p:nvPr/>
        </p:nvPicPr>
        <p:blipFill>
          <a:blip r:embed="rId3"/>
          <a:stretch/>
        </p:blipFill>
        <p:spPr bwMode="auto">
          <a:xfrm>
            <a:off x="693463" y="3341342"/>
            <a:ext cx="120336" cy="113831"/>
          </a:xfrm>
          <a:prstGeom prst="rect">
            <a:avLst/>
          </a:prstGeom>
        </p:spPr>
      </p:pic>
      <p:pic>
        <p:nvPicPr>
          <p:cNvPr id="13" name="Picture 12"/>
          <p:cNvPicPr>
            <a:picLocks noChangeAspect="1"/>
          </p:cNvPicPr>
          <p:nvPr/>
        </p:nvPicPr>
        <p:blipFill>
          <a:blip r:embed="rId4"/>
          <a:stretch/>
        </p:blipFill>
        <p:spPr bwMode="auto">
          <a:xfrm>
            <a:off x="693463" y="3480956"/>
            <a:ext cx="120337" cy="110837"/>
          </a:xfrm>
          <a:prstGeom prst="rect">
            <a:avLst/>
          </a:prstGeom>
        </p:spPr>
      </p:pic>
      <p:pic>
        <p:nvPicPr>
          <p:cNvPr id="9" name="Picture 8">
            <a:extLst>
              <a:ext uri="{FF2B5EF4-FFF2-40B4-BE49-F238E27FC236}">
                <a16:creationId xmlns:a16="http://schemas.microsoft.com/office/drawing/2014/main" id="{900B5B4F-83B9-1F5C-7F5A-D389FCC75834}"/>
              </a:ext>
            </a:extLst>
          </p:cNvPr>
          <p:cNvPicPr>
            <a:picLocks noChangeAspect="1"/>
          </p:cNvPicPr>
          <p:nvPr/>
        </p:nvPicPr>
        <p:blipFill>
          <a:blip r:embed="rId5"/>
          <a:stretch>
            <a:fillRect/>
          </a:stretch>
        </p:blipFill>
        <p:spPr>
          <a:xfrm>
            <a:off x="4019660" y="996232"/>
            <a:ext cx="4531995" cy="3408998"/>
          </a:xfrm>
          <a:prstGeom prst="rect">
            <a:avLst/>
          </a:prstGeom>
        </p:spPr>
      </p:pic>
      <p:sp>
        <p:nvSpPr>
          <p:cNvPr id="8" name="Rectangle: Rounded Corners 7"/>
          <p:cNvSpPr/>
          <p:nvPr/>
        </p:nvSpPr>
        <p:spPr bwMode="auto">
          <a:xfrm>
            <a:off x="3979016" y="4238555"/>
            <a:ext cx="664991" cy="166676"/>
          </a:xfrm>
          <a:prstGeom prst="roundRect">
            <a:avLst>
              <a:gd name="adj"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8" name="Rectangle 7"/>
          <p:cNvSpPr/>
          <p:nvPr/>
        </p:nvSpPr>
        <p:spPr bwMode="auto">
          <a:xfrm>
            <a:off x="330199" y="739634"/>
            <a:ext cx="2490347" cy="3416320"/>
          </a:xfrm>
          <a:prstGeom prst="rect">
            <a:avLst/>
          </a:prstGeom>
        </p:spPr>
        <p:txBody>
          <a:bodyPr wrap="square">
            <a:spAutoFit/>
          </a:bodyPr>
          <a:lstStyle/>
          <a:p>
            <a:pPr>
              <a:defRPr/>
            </a:pPr>
            <a:r>
              <a:rPr lang="en-AU" sz="1350">
                <a:latin typeface="Calibri"/>
              </a:rPr>
              <a:t>Usage</a:t>
            </a:r>
            <a:endParaRPr sz="1350"/>
          </a:p>
          <a:p>
            <a:pPr marL="214313" indent="-214313">
              <a:buFont typeface="Arial"/>
              <a:buChar char="•"/>
              <a:defRPr/>
            </a:pPr>
            <a:r>
              <a:rPr lang="en-AU" sz="1050">
                <a:latin typeface="Calibri"/>
              </a:rPr>
              <a:t>Authentication required</a:t>
            </a:r>
            <a:endParaRPr sz="1350"/>
          </a:p>
          <a:p>
            <a:pPr marL="214313" indent="-214313">
              <a:buFont typeface="Arial"/>
              <a:buChar char="•"/>
              <a:defRPr/>
            </a:pPr>
            <a:r>
              <a:rPr lang="en-AU" sz="1050">
                <a:latin typeface="Calibri"/>
              </a:rPr>
              <a:t>Terms of use</a:t>
            </a:r>
            <a:endParaRPr sz="1350"/>
          </a:p>
          <a:p>
            <a:pPr marL="214313" indent="-214313">
              <a:buFont typeface="Arial"/>
              <a:buChar char="•"/>
              <a:defRPr/>
            </a:pPr>
            <a:r>
              <a:rPr lang="en-AU" sz="1050">
                <a:latin typeface="Calibri"/>
              </a:rPr>
              <a:t>Create a new project</a:t>
            </a:r>
            <a:endParaRPr sz="1350"/>
          </a:p>
          <a:p>
            <a:pPr marL="557213" lvl="1" indent="-214313">
              <a:buFont typeface="Arial"/>
              <a:buChar char="•"/>
              <a:defRPr/>
            </a:pPr>
            <a:r>
              <a:rPr lang="en-AU" sz="900" i="1">
                <a:latin typeface="Calibri"/>
              </a:rPr>
              <a:t>Projects must be named</a:t>
            </a:r>
            <a:endParaRPr sz="1350"/>
          </a:p>
          <a:p>
            <a:pPr marL="557213" lvl="1" indent="-214313">
              <a:buFont typeface="Arial"/>
              <a:buChar char="•"/>
              <a:defRPr/>
            </a:pPr>
            <a:r>
              <a:rPr lang="en-AU" sz="900" i="1">
                <a:latin typeface="Calibri"/>
              </a:rPr>
              <a:t>Pre-populated templates</a:t>
            </a:r>
            <a:endParaRPr sz="1350"/>
          </a:p>
          <a:p>
            <a:pPr marL="214313" indent="-214313">
              <a:buFont typeface="Arial"/>
              <a:buChar char="•"/>
              <a:defRPr/>
            </a:pPr>
            <a:r>
              <a:rPr lang="en-AU" sz="1050">
                <a:latin typeface="Calibri"/>
              </a:rPr>
              <a:t>Layer panel on right-hand side</a:t>
            </a:r>
            <a:endParaRPr sz="1350"/>
          </a:p>
          <a:p>
            <a:pPr marL="214313" indent="-214313">
              <a:buFont typeface="Arial"/>
              <a:buChar char="•"/>
              <a:defRPr/>
            </a:pPr>
            <a:r>
              <a:rPr lang="en-AU" sz="1050">
                <a:latin typeface="Calibri"/>
              </a:rPr>
              <a:t>Fire input conditions</a:t>
            </a:r>
            <a:endParaRPr sz="1350"/>
          </a:p>
          <a:p>
            <a:pPr marL="557213" lvl="1" indent="-214313">
              <a:buFont typeface="Arial"/>
              <a:buChar char="•"/>
              <a:defRPr/>
            </a:pPr>
            <a:r>
              <a:rPr lang="en-AU" sz="900" i="1">
                <a:latin typeface="Calibri"/>
              </a:rPr>
              <a:t>Tools on lower left</a:t>
            </a:r>
            <a:endParaRPr sz="1350"/>
          </a:p>
          <a:p>
            <a:pPr marL="557213" lvl="1" indent="-214313">
              <a:buFont typeface="Arial"/>
              <a:buChar char="•"/>
              <a:defRPr/>
            </a:pPr>
            <a:r>
              <a:rPr lang="en-AU" sz="900" i="1">
                <a:latin typeface="Calibri"/>
              </a:rPr>
              <a:t>Point tool</a:t>
            </a:r>
            <a:endParaRPr sz="1350"/>
          </a:p>
          <a:p>
            <a:pPr marL="214313" indent="-214313">
              <a:buFont typeface="Arial"/>
              <a:buChar char="•"/>
              <a:defRPr/>
            </a:pPr>
            <a:r>
              <a:rPr lang="en-AU" sz="1050">
                <a:latin typeface="Calibri"/>
              </a:rPr>
              <a:t>Basic simulation parameters</a:t>
            </a:r>
            <a:endParaRPr sz="1350"/>
          </a:p>
          <a:p>
            <a:pPr marL="557213" lvl="1" indent="-214313">
              <a:buFont typeface="Arial"/>
              <a:buChar char="•"/>
              <a:defRPr/>
            </a:pPr>
            <a:r>
              <a:rPr lang="en-AU" sz="900" i="1">
                <a:latin typeface="Calibri"/>
              </a:rPr>
              <a:t>Start date and time</a:t>
            </a:r>
            <a:endParaRPr sz="1350"/>
          </a:p>
          <a:p>
            <a:pPr marL="557213" lvl="1" indent="-214313">
              <a:buFont typeface="Arial"/>
              <a:buChar char="•"/>
              <a:defRPr/>
            </a:pPr>
            <a:r>
              <a:rPr lang="en-AU" sz="900" i="1">
                <a:latin typeface="Calibri"/>
              </a:rPr>
              <a:t>Time zone</a:t>
            </a:r>
            <a:endParaRPr sz="1350"/>
          </a:p>
          <a:p>
            <a:pPr marL="557213" lvl="1" indent="-214313">
              <a:buFont typeface="Arial"/>
              <a:buChar char="•"/>
              <a:defRPr/>
            </a:pPr>
            <a:r>
              <a:rPr lang="en-AU" sz="900" i="1">
                <a:latin typeface="Calibri"/>
              </a:rPr>
              <a:t>Simulation duration</a:t>
            </a:r>
            <a:endParaRPr sz="1350"/>
          </a:p>
          <a:p>
            <a:pPr marL="557213" lvl="1" indent="-214313">
              <a:buFont typeface="Arial"/>
              <a:buChar char="•"/>
              <a:defRPr/>
            </a:pPr>
            <a:r>
              <a:rPr lang="en-AU" sz="900" i="1">
                <a:latin typeface="Calibri"/>
              </a:rPr>
              <a:t>Simulation resolution</a:t>
            </a:r>
            <a:endParaRPr sz="1350"/>
          </a:p>
          <a:p>
            <a:pPr marL="214313" indent="-214313">
              <a:buFont typeface="Arial"/>
              <a:buChar char="•"/>
              <a:defRPr/>
            </a:pPr>
            <a:r>
              <a:rPr lang="en-AU" sz="1050">
                <a:latin typeface="Calibri"/>
              </a:rPr>
              <a:t>Project controls</a:t>
            </a:r>
            <a:endParaRPr sz="1350"/>
          </a:p>
          <a:p>
            <a:pPr marL="557213" lvl="1" indent="-214313">
              <a:buFont typeface="Arial"/>
              <a:buChar char="•"/>
              <a:defRPr/>
            </a:pPr>
            <a:r>
              <a:rPr lang="en-AU" sz="900" i="1">
                <a:latin typeface="Calibri"/>
              </a:rPr>
              <a:t>Run</a:t>
            </a:r>
            <a:endParaRPr sz="1350"/>
          </a:p>
          <a:p>
            <a:pPr marL="557213" lvl="1" indent="-214313">
              <a:buFont typeface="Arial"/>
              <a:buChar char="•"/>
              <a:defRPr/>
            </a:pPr>
            <a:r>
              <a:rPr lang="en-AU" sz="900" i="1">
                <a:latin typeface="Calibri"/>
              </a:rPr>
              <a:t>Save</a:t>
            </a:r>
            <a:endParaRPr sz="1350"/>
          </a:p>
          <a:p>
            <a:pPr marL="557213" lvl="1" indent="-214313">
              <a:buFont typeface="Arial"/>
              <a:buChar char="•"/>
              <a:defRPr/>
            </a:pPr>
            <a:r>
              <a:rPr lang="en-AU" sz="900" i="1">
                <a:latin typeface="Calibri"/>
              </a:rPr>
              <a:t>Download</a:t>
            </a:r>
            <a:endParaRPr sz="1350"/>
          </a:p>
          <a:p>
            <a:pPr marL="214313" indent="-214313">
              <a:buFont typeface="Arial"/>
              <a:buChar char="•"/>
              <a:defRPr/>
            </a:pPr>
            <a:r>
              <a:rPr lang="en-AU" sz="1050">
                <a:latin typeface="Calibri"/>
              </a:rPr>
              <a:t>Progress</a:t>
            </a:r>
            <a:endParaRPr sz="1350"/>
          </a:p>
          <a:p>
            <a:pPr marL="557213" lvl="1" indent="-214313">
              <a:buFont typeface="Arial"/>
              <a:buChar char="•"/>
              <a:defRPr/>
            </a:pPr>
            <a:r>
              <a:rPr lang="en-AU" sz="900" i="1">
                <a:latin typeface="Calibri"/>
              </a:rPr>
              <a:t>Any errors reported at this stage</a:t>
            </a:r>
            <a:endParaRPr sz="1350"/>
          </a:p>
          <a:p>
            <a:pPr marL="214313" indent="-214313">
              <a:buFont typeface="Arial"/>
              <a:buChar char="•"/>
              <a:defRPr/>
            </a:pPr>
            <a:endParaRPr lang="en-AU" sz="1050">
              <a:latin typeface="Calibri"/>
            </a:endParaRPr>
          </a:p>
        </p:txBody>
      </p:sp>
      <p:pic>
        <p:nvPicPr>
          <p:cNvPr id="9" name="Picture 8"/>
          <p:cNvPicPr>
            <a:picLocks noChangeAspect="1"/>
          </p:cNvPicPr>
          <p:nvPr/>
        </p:nvPicPr>
        <p:blipFill>
          <a:blip r:embed="rId2"/>
          <a:stretch/>
        </p:blipFill>
        <p:spPr bwMode="auto">
          <a:xfrm>
            <a:off x="693463" y="3204724"/>
            <a:ext cx="120336" cy="110836"/>
          </a:xfrm>
          <a:prstGeom prst="rect">
            <a:avLst/>
          </a:prstGeom>
        </p:spPr>
      </p:pic>
      <p:pic>
        <p:nvPicPr>
          <p:cNvPr id="10" name="Picture 9"/>
          <p:cNvPicPr>
            <a:picLocks noChangeAspect="1"/>
          </p:cNvPicPr>
          <p:nvPr/>
        </p:nvPicPr>
        <p:blipFill>
          <a:blip r:embed="rId3"/>
          <a:stretch/>
        </p:blipFill>
        <p:spPr bwMode="auto">
          <a:xfrm>
            <a:off x="693463" y="3341342"/>
            <a:ext cx="120336" cy="113831"/>
          </a:xfrm>
          <a:prstGeom prst="rect">
            <a:avLst/>
          </a:prstGeom>
        </p:spPr>
      </p:pic>
      <p:pic>
        <p:nvPicPr>
          <p:cNvPr id="12" name="Picture 11"/>
          <p:cNvPicPr>
            <a:picLocks noChangeAspect="1"/>
          </p:cNvPicPr>
          <p:nvPr/>
        </p:nvPicPr>
        <p:blipFill>
          <a:blip r:embed="rId4"/>
          <a:stretch/>
        </p:blipFill>
        <p:spPr bwMode="auto">
          <a:xfrm>
            <a:off x="693463" y="3480956"/>
            <a:ext cx="120337" cy="110837"/>
          </a:xfrm>
          <a:prstGeom prst="rect">
            <a:avLst/>
          </a:prstGeom>
        </p:spPr>
      </p:pic>
      <p:pic>
        <p:nvPicPr>
          <p:cNvPr id="6" name="Picture 5">
            <a:extLst>
              <a:ext uri="{FF2B5EF4-FFF2-40B4-BE49-F238E27FC236}">
                <a16:creationId xmlns:a16="http://schemas.microsoft.com/office/drawing/2014/main" id="{94982C91-DD90-7C10-E5F2-A91A1D1812F7}"/>
              </a:ext>
            </a:extLst>
          </p:cNvPr>
          <p:cNvPicPr>
            <a:picLocks noChangeAspect="1"/>
          </p:cNvPicPr>
          <p:nvPr/>
        </p:nvPicPr>
        <p:blipFill>
          <a:blip r:embed="rId5"/>
          <a:stretch>
            <a:fillRect/>
          </a:stretch>
        </p:blipFill>
        <p:spPr>
          <a:xfrm>
            <a:off x="4019659" y="996232"/>
            <a:ext cx="4531995" cy="340899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6" name="Title 1"/>
          <p:cNvSpPr>
            <a:spLocks noGrp="1"/>
          </p:cNvSpPr>
          <p:nvPr>
            <p:ph type="title"/>
          </p:nvPr>
        </p:nvSpPr>
        <p:spPr bwMode="auto">
          <a:xfrm>
            <a:off x="330200" y="283463"/>
            <a:ext cx="5266152" cy="456172"/>
          </a:xfrm>
        </p:spPr>
        <p:txBody>
          <a:bodyPr>
            <a:normAutofit fontScale="90000"/>
          </a:bodyPr>
          <a:lstStyle/>
          <a:p>
            <a:pPr>
              <a:defRPr/>
            </a:pPr>
            <a:r>
              <a:rPr lang="en-AU" sz="3000"/>
              <a:t>Introduction</a:t>
            </a:r>
            <a:endParaRPr lang="en-AU"/>
          </a:p>
        </p:txBody>
      </p:sp>
      <p:sp>
        <p:nvSpPr>
          <p:cNvPr id="2" name="Footer Placeholder 1"/>
          <p:cNvSpPr>
            <a:spLocks noGrp="1"/>
          </p:cNvSpPr>
          <p:nvPr>
            <p:ph type="ftr" sz="quarter" idx="11"/>
          </p:nvPr>
        </p:nvSpPr>
        <p:spPr bwMode="auto"/>
        <p:txBody>
          <a:bodyPr/>
          <a:lstStyle/>
          <a:p>
            <a:pPr>
              <a:defRPr/>
            </a:pPr>
            <a:r>
              <a:rPr lang="en-AU" dirty="0"/>
              <a:t>Spark</a:t>
            </a:r>
          </a:p>
        </p:txBody>
      </p:sp>
      <p:sp>
        <p:nvSpPr>
          <p:cNvPr id="15" name="Rectangle 14"/>
          <p:cNvSpPr/>
          <p:nvPr/>
        </p:nvSpPr>
        <p:spPr bwMode="auto">
          <a:xfrm>
            <a:off x="330199" y="739023"/>
            <a:ext cx="5688041" cy="3624069"/>
          </a:xfrm>
          <a:prstGeom prst="rect">
            <a:avLst/>
          </a:prstGeom>
        </p:spPr>
        <p:txBody>
          <a:bodyPr wrap="square">
            <a:spAutoFit/>
          </a:bodyPr>
          <a:lstStyle/>
          <a:p>
            <a:pPr>
              <a:defRPr/>
            </a:pPr>
            <a:r>
              <a:rPr lang="en-AU" sz="1350">
                <a:latin typeface="Calibri"/>
              </a:rPr>
              <a:t>Need to simulate wildfires for risk modelling and operational management</a:t>
            </a:r>
            <a:endParaRPr sz="1350"/>
          </a:p>
          <a:p>
            <a:pPr>
              <a:defRPr/>
            </a:pPr>
            <a:endParaRPr lang="en-AU" sz="1350">
              <a:latin typeface="Calibri"/>
            </a:endParaRPr>
          </a:p>
          <a:p>
            <a:pPr>
              <a:defRPr/>
            </a:pPr>
            <a:r>
              <a:rPr lang="en-AU" sz="1350">
                <a:latin typeface="Calibri"/>
              </a:rPr>
              <a:t>Given:</a:t>
            </a:r>
            <a:endParaRPr sz="1350"/>
          </a:p>
          <a:p>
            <a:pPr marL="214313" indent="-214313">
              <a:buFont typeface="Arial"/>
              <a:buChar char="•"/>
              <a:defRPr/>
            </a:pPr>
            <a:r>
              <a:rPr lang="en-AU" sz="1350">
                <a:latin typeface="Calibri"/>
              </a:rPr>
              <a:t>Ignition conditions (points, lines or areas)</a:t>
            </a:r>
            <a:endParaRPr sz="1350"/>
          </a:p>
          <a:p>
            <a:pPr marL="214313" indent="-214313">
              <a:buFont typeface="Arial"/>
              <a:buChar char="•"/>
              <a:defRPr/>
            </a:pPr>
            <a:r>
              <a:rPr lang="en-AU" sz="1350">
                <a:latin typeface="Calibri"/>
              </a:rPr>
              <a:t>Information on the fuel and landscape</a:t>
            </a:r>
            <a:endParaRPr sz="1350"/>
          </a:p>
          <a:p>
            <a:pPr marL="214313" indent="-214313">
              <a:buFont typeface="Arial"/>
              <a:buChar char="•"/>
              <a:defRPr/>
            </a:pPr>
            <a:r>
              <a:rPr lang="en-AU" sz="1350">
                <a:latin typeface="Calibri"/>
              </a:rPr>
              <a:t>Weather data</a:t>
            </a:r>
            <a:endParaRPr sz="1350"/>
          </a:p>
          <a:p>
            <a:pPr marL="214313" indent="-214313">
              <a:buFont typeface="Arial"/>
              <a:buChar char="•"/>
              <a:defRPr/>
            </a:pPr>
            <a:r>
              <a:rPr lang="en-AU" sz="1350">
                <a:latin typeface="Calibri"/>
              </a:rPr>
              <a:t>Firebreaks and suppression</a:t>
            </a:r>
            <a:endParaRPr sz="1350"/>
          </a:p>
          <a:p>
            <a:pPr>
              <a:defRPr/>
            </a:pPr>
            <a:endParaRPr lang="en-AU" sz="1350">
              <a:latin typeface="Calibri"/>
            </a:endParaRPr>
          </a:p>
          <a:p>
            <a:pPr>
              <a:defRPr/>
            </a:pPr>
            <a:r>
              <a:rPr lang="en-AU" sz="1350">
                <a:latin typeface="Calibri"/>
              </a:rPr>
              <a:t>We need:</a:t>
            </a:r>
            <a:endParaRPr sz="1350"/>
          </a:p>
          <a:p>
            <a:pPr marL="214313" indent="-214313">
              <a:buFont typeface="Arial"/>
              <a:buChar char="•"/>
              <a:defRPr/>
            </a:pPr>
            <a:r>
              <a:rPr lang="en-AU" sz="1350">
                <a:latin typeface="Calibri"/>
              </a:rPr>
              <a:t>Where the fire will go</a:t>
            </a:r>
            <a:endParaRPr sz="1350"/>
          </a:p>
          <a:p>
            <a:pPr marL="214313" indent="-214313">
              <a:buFont typeface="Arial"/>
              <a:buChar char="•"/>
              <a:defRPr/>
            </a:pPr>
            <a:r>
              <a:rPr lang="en-AU" sz="1350">
                <a:latin typeface="Calibri"/>
              </a:rPr>
              <a:t>The intensity of the fire</a:t>
            </a:r>
            <a:endParaRPr sz="1350"/>
          </a:p>
          <a:p>
            <a:pPr marL="214313" indent="-214313">
              <a:buFont typeface="Arial"/>
              <a:buChar char="•"/>
              <a:defRPr/>
            </a:pPr>
            <a:r>
              <a:rPr lang="en-AU" sz="1350">
                <a:latin typeface="Calibri"/>
              </a:rPr>
              <a:t>Heat flux on structures</a:t>
            </a:r>
            <a:endParaRPr sz="1350"/>
          </a:p>
          <a:p>
            <a:pPr marL="214313" indent="-214313">
              <a:buFont typeface="Arial"/>
              <a:buChar char="•"/>
              <a:defRPr/>
            </a:pPr>
            <a:r>
              <a:rPr lang="en-AU" sz="1350">
                <a:latin typeface="Calibri"/>
              </a:rPr>
              <a:t>Where firebrands will land</a:t>
            </a:r>
            <a:endParaRPr sz="1350"/>
          </a:p>
          <a:p>
            <a:pPr marL="214313" indent="-214313">
              <a:buFont typeface="Arial"/>
              <a:buChar char="•"/>
              <a:defRPr/>
            </a:pPr>
            <a:r>
              <a:rPr lang="en-AU" sz="1350">
                <a:latin typeface="Calibri"/>
              </a:rPr>
              <a:t>…</a:t>
            </a:r>
            <a:endParaRPr sz="1350"/>
          </a:p>
          <a:p>
            <a:pPr>
              <a:defRPr/>
            </a:pPr>
            <a:endParaRPr lang="en-AU" sz="1350">
              <a:latin typeface="Calibri"/>
            </a:endParaRPr>
          </a:p>
          <a:p>
            <a:pPr>
              <a:defRPr/>
            </a:pPr>
            <a:r>
              <a:rPr lang="en-AU" sz="1350">
                <a:latin typeface="Calibri"/>
              </a:rPr>
              <a:t>All of these elements must be included in a computer model</a:t>
            </a:r>
            <a:endParaRPr sz="1350"/>
          </a:p>
          <a:p>
            <a:pPr>
              <a:defRPr/>
            </a:pPr>
            <a:r>
              <a:rPr lang="en-AU" sz="1350">
                <a:latin typeface="Calibri"/>
              </a:rPr>
              <a:t>Computer model must be rapid enough for operational prediction</a:t>
            </a:r>
            <a:endParaRPr sz="1350"/>
          </a:p>
        </p:txBody>
      </p:sp>
      <p:grpSp>
        <p:nvGrpSpPr>
          <p:cNvPr id="16" name="Group 15"/>
          <p:cNvGrpSpPr/>
          <p:nvPr/>
        </p:nvGrpSpPr>
        <p:grpSpPr bwMode="auto">
          <a:xfrm>
            <a:off x="3719916" y="1232592"/>
            <a:ext cx="4446675" cy="2678316"/>
            <a:chOff x="3053819" y="2077037"/>
            <a:chExt cx="5734800" cy="3480626"/>
          </a:xfrm>
        </p:grpSpPr>
        <p:pic>
          <p:nvPicPr>
            <p:cNvPr id="17" name="Picture 3" descr="C:\Users\hil323\Desktop\Fire+terrain_01.png"/>
            <p:cNvPicPr>
              <a:picLocks noChangeAspect="1" noChangeArrowheads="1"/>
            </p:cNvPicPr>
            <p:nvPr/>
          </p:nvPicPr>
          <p:blipFill>
            <a:blip r:embed="rId2"/>
            <a:stretch/>
          </p:blipFill>
          <p:spPr bwMode="auto">
            <a:xfrm>
              <a:off x="3053819" y="2077037"/>
              <a:ext cx="5734800" cy="3480626"/>
            </a:xfrm>
            <a:prstGeom prst="rect">
              <a:avLst/>
            </a:prstGeom>
            <a:noFill/>
            <a:effectLst>
              <a:outerShdw blurRad="50800" dist="38100" dir="2700000" algn="tl" rotWithShape="0">
                <a:prstClr val="black">
                  <a:alpha val="40000"/>
                </a:prstClr>
              </a:outerShdw>
            </a:effectLst>
          </p:spPr>
        </p:pic>
        <p:cxnSp>
          <p:nvCxnSpPr>
            <p:cNvPr id="18" name="Straight Arrow Connector 17"/>
            <p:cNvCxnSpPr>
              <a:cxnSpLocks/>
            </p:cNvCxnSpPr>
            <p:nvPr/>
          </p:nvCxnSpPr>
          <p:spPr bwMode="auto">
            <a:xfrm>
              <a:off x="6835818" y="4078900"/>
              <a:ext cx="260513" cy="105344"/>
            </a:xfrm>
            <a:prstGeom prst="straightConnector1">
              <a:avLst/>
            </a:prstGeom>
            <a:ln>
              <a:solidFill>
                <a:schemeClr val="bg1"/>
              </a:solidFill>
              <a:tailEnd type="arrow"/>
            </a:ln>
            <a:effectLst>
              <a:outerShdw blurRad="40000" dist="20000" dir="5400000" rotWithShape="0">
                <a:schemeClr val="tx1">
                  <a:alpha val="38000"/>
                </a:schemeClr>
              </a:outerShdw>
            </a:effectLst>
          </p:spPr>
          <p:style>
            <a:lnRef idx="2">
              <a:schemeClr val="dk1"/>
            </a:lnRef>
            <a:fillRef idx="0">
              <a:schemeClr val="dk1"/>
            </a:fillRef>
            <a:effectRef idx="1">
              <a:schemeClr val="dk1"/>
            </a:effectRef>
            <a:fontRef idx="minor">
              <a:schemeClr val="tx1"/>
            </a:fontRef>
          </p:style>
        </p:cxnSp>
        <p:sp>
          <p:nvSpPr>
            <p:cNvPr id="19" name="TextBox 18"/>
            <p:cNvSpPr txBox="1"/>
            <p:nvPr/>
          </p:nvSpPr>
          <p:spPr bwMode="auto">
            <a:xfrm>
              <a:off x="5507268" y="4534786"/>
              <a:ext cx="1668203" cy="299979"/>
            </a:xfrm>
            <a:prstGeom prst="rect">
              <a:avLst/>
            </a:prstGeom>
            <a:noFill/>
          </p:spPr>
          <p:txBody>
            <a:bodyPr wrap="square" rtlCol="0">
              <a:spAutoFit/>
            </a:bodyPr>
            <a:lstStyle/>
            <a:p>
              <a:pPr algn="ctr">
                <a:defRPr/>
              </a:pPr>
              <a:r>
                <a:rPr lang="en-AU" sz="900">
                  <a:solidFill>
                    <a:schemeClr val="bg1"/>
                  </a:solidFill>
                </a:rPr>
                <a:t>Rate-of-spread</a:t>
              </a:r>
              <a:endParaRPr sz="1350"/>
            </a:p>
          </p:txBody>
        </p:sp>
        <p:cxnSp>
          <p:nvCxnSpPr>
            <p:cNvPr id="20" name="Straight Arrow Connector 19"/>
            <p:cNvCxnSpPr>
              <a:cxnSpLocks/>
            </p:cNvCxnSpPr>
            <p:nvPr/>
          </p:nvCxnSpPr>
          <p:spPr bwMode="auto">
            <a:xfrm>
              <a:off x="6565431" y="4221470"/>
              <a:ext cx="49119" cy="336401"/>
            </a:xfrm>
            <a:prstGeom prst="straightConnector1">
              <a:avLst/>
            </a:prstGeom>
            <a:ln>
              <a:solidFill>
                <a:schemeClr val="bg1"/>
              </a:solidFill>
              <a:tailEnd type="arrow"/>
            </a:ln>
            <a:effectLst>
              <a:outerShdw blurRad="40000" dist="20000" dir="5400000" rotWithShape="0">
                <a:schemeClr val="tx1">
                  <a:alpha val="38000"/>
                </a:schemeClr>
              </a:outerShdw>
            </a:effectLst>
          </p:spPr>
          <p:style>
            <a:lnRef idx="2">
              <a:schemeClr val="dk1"/>
            </a:lnRef>
            <a:fillRef idx="0">
              <a:schemeClr val="dk1"/>
            </a:fillRef>
            <a:effectRef idx="1">
              <a:schemeClr val="dk1"/>
            </a:effectRef>
            <a:fontRef idx="minor">
              <a:schemeClr val="tx1"/>
            </a:fontRef>
          </p:style>
        </p:cxnSp>
        <p:cxnSp>
          <p:nvCxnSpPr>
            <p:cNvPr id="23" name="Straight Arrow Connector 22"/>
            <p:cNvCxnSpPr>
              <a:cxnSpLocks/>
            </p:cNvCxnSpPr>
            <p:nvPr/>
          </p:nvCxnSpPr>
          <p:spPr bwMode="auto">
            <a:xfrm flipH="1">
              <a:off x="5847635" y="4086628"/>
              <a:ext cx="152441" cy="348338"/>
            </a:xfrm>
            <a:prstGeom prst="straightConnector1">
              <a:avLst/>
            </a:prstGeom>
            <a:ln>
              <a:solidFill>
                <a:schemeClr val="bg1"/>
              </a:solidFill>
              <a:tailEnd type="arrow"/>
            </a:ln>
            <a:effectLst>
              <a:outerShdw blurRad="40000" dist="20000" dir="5400000" rotWithShape="0">
                <a:schemeClr val="tx1">
                  <a:alpha val="38000"/>
                </a:schemeClr>
              </a:outerShdw>
            </a:effectLst>
          </p:spPr>
          <p:style>
            <a:lnRef idx="2">
              <a:schemeClr val="dk1"/>
            </a:lnRef>
            <a:fillRef idx="0">
              <a:schemeClr val="dk1"/>
            </a:fillRef>
            <a:effectRef idx="1">
              <a:schemeClr val="dk1"/>
            </a:effectRef>
            <a:fontRef idx="minor">
              <a:schemeClr val="tx1"/>
            </a:fontRef>
          </p:style>
        </p:cxnSp>
        <p:cxnSp>
          <p:nvCxnSpPr>
            <p:cNvPr id="24" name="Straight Arrow Connector 23"/>
            <p:cNvCxnSpPr>
              <a:cxnSpLocks/>
            </p:cNvCxnSpPr>
            <p:nvPr/>
          </p:nvCxnSpPr>
          <p:spPr bwMode="auto">
            <a:xfrm>
              <a:off x="6840732" y="3788850"/>
              <a:ext cx="206436" cy="61099"/>
            </a:xfrm>
            <a:prstGeom prst="straightConnector1">
              <a:avLst/>
            </a:prstGeom>
            <a:ln>
              <a:solidFill>
                <a:schemeClr val="bg1"/>
              </a:solidFill>
              <a:tailEnd type="arrow"/>
            </a:ln>
            <a:effectLst>
              <a:outerShdw blurRad="40000" dist="20000" dir="5400000" rotWithShape="0">
                <a:schemeClr val="tx1">
                  <a:alpha val="38000"/>
                </a:schemeClr>
              </a:outerShdw>
            </a:effectLst>
          </p:spPr>
          <p:style>
            <a:lnRef idx="2">
              <a:schemeClr val="dk1"/>
            </a:lnRef>
            <a:fillRef idx="0">
              <a:schemeClr val="dk1"/>
            </a:fillRef>
            <a:effectRef idx="1">
              <a:schemeClr val="dk1"/>
            </a:effectRef>
            <a:fontRef idx="minor">
              <a:schemeClr val="tx1"/>
            </a:fontRef>
          </p:style>
        </p:cxn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7" name="Rectangle 6"/>
          <p:cNvSpPr/>
          <p:nvPr/>
        </p:nvSpPr>
        <p:spPr bwMode="auto">
          <a:xfrm>
            <a:off x="330199" y="739635"/>
            <a:ext cx="2490347" cy="3554819"/>
          </a:xfrm>
          <a:prstGeom prst="rect">
            <a:avLst/>
          </a:prstGeom>
        </p:spPr>
        <p:txBody>
          <a:bodyPr wrap="square">
            <a:spAutoFit/>
          </a:bodyPr>
          <a:lstStyle/>
          <a:p>
            <a:pPr>
              <a:defRPr/>
            </a:pPr>
            <a:r>
              <a:rPr lang="en-AU" sz="1350">
                <a:latin typeface="Calibri"/>
              </a:rPr>
              <a:t>Usage</a:t>
            </a:r>
            <a:endParaRPr sz="1350"/>
          </a:p>
          <a:p>
            <a:pPr marL="214313" indent="-214313">
              <a:buFont typeface="Arial"/>
              <a:buChar char="•"/>
              <a:defRPr/>
            </a:pPr>
            <a:r>
              <a:rPr lang="en-AU" sz="1050">
                <a:latin typeface="Calibri"/>
              </a:rPr>
              <a:t>Authentication required</a:t>
            </a:r>
            <a:endParaRPr sz="1350"/>
          </a:p>
          <a:p>
            <a:pPr marL="214313" indent="-214313">
              <a:buFont typeface="Arial"/>
              <a:buChar char="•"/>
              <a:defRPr/>
            </a:pPr>
            <a:r>
              <a:rPr lang="en-AU" sz="1050">
                <a:latin typeface="Calibri"/>
              </a:rPr>
              <a:t>Terms of use</a:t>
            </a:r>
            <a:endParaRPr sz="1350"/>
          </a:p>
          <a:p>
            <a:pPr marL="214313" indent="-214313">
              <a:buFont typeface="Arial"/>
              <a:buChar char="•"/>
              <a:defRPr/>
            </a:pPr>
            <a:r>
              <a:rPr lang="en-AU" sz="1050">
                <a:latin typeface="Calibri"/>
              </a:rPr>
              <a:t>Create a new project</a:t>
            </a:r>
            <a:endParaRPr sz="1350"/>
          </a:p>
          <a:p>
            <a:pPr marL="557213" lvl="1" indent="-214313">
              <a:buFont typeface="Arial"/>
              <a:buChar char="•"/>
              <a:defRPr/>
            </a:pPr>
            <a:r>
              <a:rPr lang="en-AU" sz="900" i="1">
                <a:latin typeface="Calibri"/>
              </a:rPr>
              <a:t>Projects must be named</a:t>
            </a:r>
            <a:endParaRPr sz="1350"/>
          </a:p>
          <a:p>
            <a:pPr marL="557213" lvl="1" indent="-214313">
              <a:buFont typeface="Arial"/>
              <a:buChar char="•"/>
              <a:defRPr/>
            </a:pPr>
            <a:r>
              <a:rPr lang="en-AU" sz="900" i="1">
                <a:latin typeface="Calibri"/>
              </a:rPr>
              <a:t>Pre-populated templates</a:t>
            </a:r>
            <a:endParaRPr sz="1350"/>
          </a:p>
          <a:p>
            <a:pPr marL="214313" indent="-214313">
              <a:buFont typeface="Arial"/>
              <a:buChar char="•"/>
              <a:defRPr/>
            </a:pPr>
            <a:r>
              <a:rPr lang="en-AU" sz="1050">
                <a:latin typeface="Calibri"/>
              </a:rPr>
              <a:t>Layer panel on right-hand side</a:t>
            </a:r>
            <a:endParaRPr sz="1350"/>
          </a:p>
          <a:p>
            <a:pPr marL="214313" indent="-214313">
              <a:buFont typeface="Arial"/>
              <a:buChar char="•"/>
              <a:defRPr/>
            </a:pPr>
            <a:r>
              <a:rPr lang="en-AU" sz="1050">
                <a:latin typeface="Calibri"/>
              </a:rPr>
              <a:t>Fire input conditions</a:t>
            </a:r>
            <a:endParaRPr sz="1350"/>
          </a:p>
          <a:p>
            <a:pPr marL="557213" lvl="1" indent="-214313">
              <a:buFont typeface="Arial"/>
              <a:buChar char="•"/>
              <a:defRPr/>
            </a:pPr>
            <a:r>
              <a:rPr lang="en-AU" sz="900" i="1">
                <a:latin typeface="Calibri"/>
              </a:rPr>
              <a:t>Tools on lower left</a:t>
            </a:r>
            <a:endParaRPr sz="1350"/>
          </a:p>
          <a:p>
            <a:pPr marL="557213" lvl="1" indent="-214313">
              <a:buFont typeface="Arial"/>
              <a:buChar char="•"/>
              <a:defRPr/>
            </a:pPr>
            <a:r>
              <a:rPr lang="en-AU" sz="900" i="1">
                <a:latin typeface="Calibri"/>
              </a:rPr>
              <a:t>Point tool</a:t>
            </a:r>
            <a:endParaRPr sz="1350"/>
          </a:p>
          <a:p>
            <a:pPr marL="214313" indent="-214313">
              <a:buFont typeface="Arial"/>
              <a:buChar char="•"/>
              <a:defRPr/>
            </a:pPr>
            <a:r>
              <a:rPr lang="en-AU" sz="1050">
                <a:latin typeface="Calibri"/>
              </a:rPr>
              <a:t>Basic simulation parameters</a:t>
            </a:r>
            <a:endParaRPr sz="1350"/>
          </a:p>
          <a:p>
            <a:pPr marL="557213" lvl="1" indent="-214313">
              <a:buFont typeface="Arial"/>
              <a:buChar char="•"/>
              <a:defRPr/>
            </a:pPr>
            <a:r>
              <a:rPr lang="en-AU" sz="900" i="1">
                <a:latin typeface="Calibri"/>
              </a:rPr>
              <a:t>Start date and time</a:t>
            </a:r>
            <a:endParaRPr sz="1350"/>
          </a:p>
          <a:p>
            <a:pPr marL="557213" lvl="1" indent="-214313">
              <a:buFont typeface="Arial"/>
              <a:buChar char="•"/>
              <a:defRPr/>
            </a:pPr>
            <a:r>
              <a:rPr lang="en-AU" sz="900" i="1">
                <a:latin typeface="Calibri"/>
              </a:rPr>
              <a:t>Time zone</a:t>
            </a:r>
            <a:endParaRPr sz="1350"/>
          </a:p>
          <a:p>
            <a:pPr marL="557213" lvl="1" indent="-214313">
              <a:buFont typeface="Arial"/>
              <a:buChar char="•"/>
              <a:defRPr/>
            </a:pPr>
            <a:r>
              <a:rPr lang="en-AU" sz="900" i="1">
                <a:latin typeface="Calibri"/>
              </a:rPr>
              <a:t>Simulation duration</a:t>
            </a:r>
            <a:endParaRPr sz="1350"/>
          </a:p>
          <a:p>
            <a:pPr marL="557213" lvl="1" indent="-214313">
              <a:buFont typeface="Arial"/>
              <a:buChar char="•"/>
              <a:defRPr/>
            </a:pPr>
            <a:r>
              <a:rPr lang="en-AU" sz="900" i="1">
                <a:latin typeface="Calibri"/>
              </a:rPr>
              <a:t>Simulation resolution</a:t>
            </a:r>
            <a:endParaRPr sz="1350"/>
          </a:p>
          <a:p>
            <a:pPr marL="214313" indent="-214313">
              <a:buFont typeface="Arial"/>
              <a:buChar char="•"/>
              <a:defRPr/>
            </a:pPr>
            <a:r>
              <a:rPr lang="en-AU" sz="1050">
                <a:latin typeface="Calibri"/>
              </a:rPr>
              <a:t>Project controls</a:t>
            </a:r>
            <a:endParaRPr sz="1350"/>
          </a:p>
          <a:p>
            <a:pPr marL="557213" lvl="1" indent="-214313">
              <a:buFont typeface="Arial"/>
              <a:buChar char="•"/>
              <a:defRPr/>
            </a:pPr>
            <a:r>
              <a:rPr lang="en-AU" sz="900" i="1">
                <a:latin typeface="Calibri"/>
              </a:rPr>
              <a:t>Run</a:t>
            </a:r>
            <a:endParaRPr sz="1350"/>
          </a:p>
          <a:p>
            <a:pPr marL="557213" lvl="1" indent="-214313">
              <a:buFont typeface="Arial"/>
              <a:buChar char="•"/>
              <a:defRPr/>
            </a:pPr>
            <a:r>
              <a:rPr lang="en-AU" sz="900" i="1">
                <a:latin typeface="Calibri"/>
              </a:rPr>
              <a:t>Save</a:t>
            </a:r>
            <a:endParaRPr sz="1350"/>
          </a:p>
          <a:p>
            <a:pPr marL="557213" lvl="1" indent="-214313">
              <a:buFont typeface="Arial"/>
              <a:buChar char="•"/>
              <a:defRPr/>
            </a:pPr>
            <a:r>
              <a:rPr lang="en-AU" sz="900" i="1">
                <a:latin typeface="Calibri"/>
              </a:rPr>
              <a:t>Download</a:t>
            </a:r>
            <a:endParaRPr sz="1350"/>
          </a:p>
          <a:p>
            <a:pPr marL="214313" indent="-214313">
              <a:buFont typeface="Arial"/>
              <a:buChar char="•"/>
              <a:defRPr/>
            </a:pPr>
            <a:r>
              <a:rPr lang="en-AU" sz="1050">
                <a:latin typeface="Calibri"/>
              </a:rPr>
              <a:t>Progress</a:t>
            </a:r>
            <a:endParaRPr sz="1350"/>
          </a:p>
          <a:p>
            <a:pPr marL="557213" lvl="1" indent="-214313">
              <a:buFont typeface="Arial"/>
              <a:buChar char="•"/>
              <a:defRPr/>
            </a:pPr>
            <a:r>
              <a:rPr lang="en-AU" sz="900" i="1">
                <a:latin typeface="Calibri"/>
              </a:rPr>
              <a:t>Any errors reported at this stage</a:t>
            </a:r>
            <a:endParaRPr sz="1350"/>
          </a:p>
          <a:p>
            <a:pPr marL="214313" indent="-214313">
              <a:buFont typeface="Arial"/>
              <a:buChar char="•"/>
              <a:defRPr/>
            </a:pPr>
            <a:r>
              <a:rPr lang="en-AU" sz="1050">
                <a:latin typeface="Calibri"/>
              </a:rPr>
              <a:t>Output of fire simulation</a:t>
            </a:r>
            <a:endParaRPr sz="1350"/>
          </a:p>
          <a:p>
            <a:pPr marL="557213" lvl="1" indent="-214313">
              <a:buFont typeface="Arial"/>
              <a:buChar char="•"/>
              <a:defRPr/>
            </a:pPr>
            <a:r>
              <a:rPr lang="en-AU" sz="900" i="1">
                <a:latin typeface="Calibri"/>
              </a:rPr>
              <a:t>Colours represent hourly progress</a:t>
            </a:r>
            <a:endParaRPr sz="1350"/>
          </a:p>
        </p:txBody>
      </p:sp>
      <p:pic>
        <p:nvPicPr>
          <p:cNvPr id="8" name="Picture 7"/>
          <p:cNvPicPr>
            <a:picLocks noChangeAspect="1"/>
          </p:cNvPicPr>
          <p:nvPr/>
        </p:nvPicPr>
        <p:blipFill>
          <a:blip r:embed="rId2"/>
          <a:stretch/>
        </p:blipFill>
        <p:spPr bwMode="auto">
          <a:xfrm>
            <a:off x="693463" y="3204724"/>
            <a:ext cx="120336" cy="110836"/>
          </a:xfrm>
          <a:prstGeom prst="rect">
            <a:avLst/>
          </a:prstGeom>
        </p:spPr>
      </p:pic>
      <p:pic>
        <p:nvPicPr>
          <p:cNvPr id="9" name="Picture 8"/>
          <p:cNvPicPr>
            <a:picLocks noChangeAspect="1"/>
          </p:cNvPicPr>
          <p:nvPr/>
        </p:nvPicPr>
        <p:blipFill>
          <a:blip r:embed="rId3"/>
          <a:stretch/>
        </p:blipFill>
        <p:spPr bwMode="auto">
          <a:xfrm>
            <a:off x="693463" y="3341342"/>
            <a:ext cx="120336" cy="113831"/>
          </a:xfrm>
          <a:prstGeom prst="rect">
            <a:avLst/>
          </a:prstGeom>
        </p:spPr>
      </p:pic>
      <p:pic>
        <p:nvPicPr>
          <p:cNvPr id="10" name="Picture 9"/>
          <p:cNvPicPr>
            <a:picLocks noChangeAspect="1"/>
          </p:cNvPicPr>
          <p:nvPr/>
        </p:nvPicPr>
        <p:blipFill>
          <a:blip r:embed="rId4"/>
          <a:stretch/>
        </p:blipFill>
        <p:spPr bwMode="auto">
          <a:xfrm>
            <a:off x="693463" y="3480956"/>
            <a:ext cx="120337" cy="110837"/>
          </a:xfrm>
          <a:prstGeom prst="rect">
            <a:avLst/>
          </a:prstGeom>
        </p:spPr>
      </p:pic>
      <p:pic>
        <p:nvPicPr>
          <p:cNvPr id="6" name="Picture 5">
            <a:extLst>
              <a:ext uri="{FF2B5EF4-FFF2-40B4-BE49-F238E27FC236}">
                <a16:creationId xmlns:a16="http://schemas.microsoft.com/office/drawing/2014/main" id="{56E7740C-49EC-D7B8-8406-E9E611FD3C37}"/>
              </a:ext>
            </a:extLst>
          </p:cNvPr>
          <p:cNvPicPr>
            <a:picLocks noChangeAspect="1"/>
          </p:cNvPicPr>
          <p:nvPr/>
        </p:nvPicPr>
        <p:blipFill>
          <a:blip r:embed="rId5"/>
          <a:stretch>
            <a:fillRect/>
          </a:stretch>
        </p:blipFill>
        <p:spPr>
          <a:xfrm>
            <a:off x="4019660" y="991500"/>
            <a:ext cx="4531995" cy="340899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9" name="Picture 8">
            <a:extLst>
              <a:ext uri="{FF2B5EF4-FFF2-40B4-BE49-F238E27FC236}">
                <a16:creationId xmlns:a16="http://schemas.microsoft.com/office/drawing/2014/main" id="{DB99E0A5-52CB-05CF-9C85-668CFEFB727C}"/>
              </a:ext>
            </a:extLst>
          </p:cNvPr>
          <p:cNvPicPr>
            <a:picLocks noChangeAspect="1"/>
          </p:cNvPicPr>
          <p:nvPr/>
        </p:nvPicPr>
        <p:blipFill>
          <a:blip r:embed="rId2"/>
          <a:stretch>
            <a:fillRect/>
          </a:stretch>
        </p:blipFill>
        <p:spPr>
          <a:xfrm>
            <a:off x="4019660" y="992461"/>
            <a:ext cx="4531995" cy="3408998"/>
          </a:xfrm>
          <a:prstGeom prst="rect">
            <a:avLst/>
          </a:prstGeom>
        </p:spPr>
      </p:pic>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11" name="Rectangle 10"/>
          <p:cNvSpPr/>
          <p:nvPr/>
        </p:nvSpPr>
        <p:spPr bwMode="auto">
          <a:xfrm>
            <a:off x="330199" y="739635"/>
            <a:ext cx="3217398" cy="1200329"/>
          </a:xfrm>
          <a:prstGeom prst="rect">
            <a:avLst/>
          </a:prstGeom>
        </p:spPr>
        <p:txBody>
          <a:bodyPr wrap="square">
            <a:spAutoFit/>
          </a:bodyPr>
          <a:lstStyle/>
          <a:p>
            <a:pPr>
              <a:defRPr/>
            </a:pPr>
            <a:r>
              <a:rPr lang="en-AU" sz="1350">
                <a:latin typeface="Calibri"/>
              </a:rPr>
              <a:t>Results and visualisation</a:t>
            </a:r>
            <a:endParaRPr sz="1350"/>
          </a:p>
          <a:p>
            <a:pPr marL="214313" indent="-214313">
              <a:buFont typeface="Arial"/>
              <a:buChar char="•"/>
              <a:defRPr/>
            </a:pPr>
            <a:r>
              <a:rPr lang="en-AU" sz="1050">
                <a:latin typeface="Calibri"/>
              </a:rPr>
              <a:t>Layers</a:t>
            </a:r>
            <a:endParaRPr sz="1350"/>
          </a:p>
          <a:p>
            <a:pPr marL="557213" lvl="1" indent="-214313">
              <a:buFont typeface="Arial"/>
              <a:buChar char="•"/>
              <a:defRPr/>
            </a:pPr>
            <a:r>
              <a:rPr lang="en-AU" sz="900" i="1">
                <a:latin typeface="Calibri"/>
              </a:rPr>
              <a:t>List on right-hand side</a:t>
            </a:r>
            <a:endParaRPr sz="1350"/>
          </a:p>
          <a:p>
            <a:pPr marL="557213" lvl="1" indent="-214313">
              <a:buFont typeface="Arial"/>
              <a:buChar char="•"/>
              <a:defRPr/>
            </a:pPr>
            <a:r>
              <a:rPr lang="en-AU" sz="900" i="1">
                <a:latin typeface="Calibri"/>
              </a:rPr>
              <a:t>Visibility controlled by view icons</a:t>
            </a:r>
            <a:endParaRPr sz="1350"/>
          </a:p>
          <a:p>
            <a:pPr marL="214313" indent="-214313">
              <a:buFont typeface="Arial"/>
              <a:buChar char="•"/>
              <a:defRPr/>
            </a:pPr>
            <a:r>
              <a:rPr lang="en-AU" sz="1050">
                <a:latin typeface="Calibri"/>
              </a:rPr>
              <a:t>Shaded fire contour</a:t>
            </a:r>
            <a:endParaRPr sz="1350"/>
          </a:p>
          <a:p>
            <a:pPr marL="557213" lvl="1" indent="-214313">
              <a:buFont typeface="Arial"/>
              <a:buChar char="•"/>
              <a:defRPr/>
            </a:pPr>
            <a:r>
              <a:rPr lang="en-AU" sz="900" i="1">
                <a:latin typeface="Calibri"/>
              </a:rPr>
              <a:t>Dynamic outline based on time slider</a:t>
            </a:r>
            <a:endParaRPr sz="1350"/>
          </a:p>
          <a:p>
            <a:pPr marL="214313" indent="-214313">
              <a:buFont typeface="Arial"/>
              <a:buChar char="•"/>
              <a:defRPr/>
            </a:pPr>
            <a:endParaRPr lang="en-AU" sz="1050">
              <a:latin typeface="Calibri"/>
            </a:endParaRPr>
          </a:p>
        </p:txBody>
      </p:sp>
      <p:sp>
        <p:nvSpPr>
          <p:cNvPr id="7" name="Rectangle: Rounded Corners 6"/>
          <p:cNvSpPr/>
          <p:nvPr/>
        </p:nvSpPr>
        <p:spPr bwMode="auto">
          <a:xfrm>
            <a:off x="4499992" y="4214302"/>
            <a:ext cx="2736304" cy="187157"/>
          </a:xfrm>
          <a:prstGeom prst="roundRect">
            <a:avLst>
              <a:gd name="adj"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p>
        </p:txBody>
      </p:sp>
      <p:sp>
        <p:nvSpPr>
          <p:cNvPr id="8" name="Rectangle: Rounded Corners 7"/>
          <p:cNvSpPr/>
          <p:nvPr/>
        </p:nvSpPr>
        <p:spPr bwMode="auto">
          <a:xfrm>
            <a:off x="8334172" y="1832880"/>
            <a:ext cx="154691" cy="160900"/>
          </a:xfrm>
          <a:prstGeom prst="roundRect">
            <a:avLst>
              <a:gd name="adj"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p>
        </p:txBody>
      </p:sp>
      <p:pic>
        <p:nvPicPr>
          <p:cNvPr id="6" name="Picture 5"/>
          <p:cNvPicPr>
            <a:picLocks noChangeAspect="1"/>
          </p:cNvPicPr>
          <p:nvPr/>
        </p:nvPicPr>
        <p:blipFill>
          <a:blip r:embed="rId3"/>
          <a:stretch/>
        </p:blipFill>
        <p:spPr bwMode="auto">
          <a:xfrm>
            <a:off x="700679" y="1299170"/>
            <a:ext cx="118207" cy="8274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 name="Picture 5">
            <a:extLst>
              <a:ext uri="{FF2B5EF4-FFF2-40B4-BE49-F238E27FC236}">
                <a16:creationId xmlns:a16="http://schemas.microsoft.com/office/drawing/2014/main" id="{24BCA25F-4F19-9CF3-7881-4449B62447AA}"/>
              </a:ext>
            </a:extLst>
          </p:cNvPr>
          <p:cNvPicPr>
            <a:picLocks noChangeAspect="1"/>
          </p:cNvPicPr>
          <p:nvPr/>
        </p:nvPicPr>
        <p:blipFill>
          <a:blip r:embed="rId2"/>
          <a:stretch>
            <a:fillRect/>
          </a:stretch>
        </p:blipFill>
        <p:spPr>
          <a:xfrm>
            <a:off x="4019659" y="992469"/>
            <a:ext cx="4531995" cy="3408998"/>
          </a:xfrm>
          <a:prstGeom prst="rect">
            <a:avLst/>
          </a:prstGeom>
        </p:spPr>
      </p:pic>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7" name="Rectangle 6"/>
          <p:cNvSpPr/>
          <p:nvPr/>
        </p:nvSpPr>
        <p:spPr bwMode="auto">
          <a:xfrm>
            <a:off x="330199" y="739634"/>
            <a:ext cx="3217398" cy="1477328"/>
          </a:xfrm>
          <a:prstGeom prst="rect">
            <a:avLst/>
          </a:prstGeom>
        </p:spPr>
        <p:txBody>
          <a:bodyPr wrap="square">
            <a:spAutoFit/>
          </a:bodyPr>
          <a:lstStyle/>
          <a:p>
            <a:pPr>
              <a:defRPr/>
            </a:pPr>
            <a:r>
              <a:rPr lang="en-AU" sz="1350">
                <a:latin typeface="Calibri"/>
              </a:rPr>
              <a:t>Results and visualisation</a:t>
            </a:r>
            <a:endParaRPr sz="1350"/>
          </a:p>
          <a:p>
            <a:pPr marL="214313" indent="-214313">
              <a:buFont typeface="Arial"/>
              <a:buChar char="•"/>
              <a:defRPr/>
            </a:pPr>
            <a:r>
              <a:rPr lang="en-AU" sz="1050">
                <a:latin typeface="Calibri"/>
              </a:rPr>
              <a:t>Layers</a:t>
            </a:r>
            <a:endParaRPr sz="1350"/>
          </a:p>
          <a:p>
            <a:pPr marL="557213" lvl="1" indent="-214313">
              <a:buFont typeface="Arial"/>
              <a:buChar char="•"/>
              <a:defRPr/>
            </a:pPr>
            <a:r>
              <a:rPr lang="en-AU" sz="900" i="1">
                <a:latin typeface="Calibri"/>
              </a:rPr>
              <a:t>List on right-hand side</a:t>
            </a:r>
            <a:endParaRPr sz="1350"/>
          </a:p>
          <a:p>
            <a:pPr marL="557213" lvl="1" indent="-214313">
              <a:buFont typeface="Arial"/>
              <a:buChar char="•"/>
              <a:defRPr/>
            </a:pPr>
            <a:r>
              <a:rPr lang="en-AU" sz="900" i="1">
                <a:latin typeface="Calibri"/>
              </a:rPr>
              <a:t>Visibility controlled by view icons</a:t>
            </a:r>
            <a:endParaRPr sz="1350"/>
          </a:p>
          <a:p>
            <a:pPr marL="214313" indent="-214313">
              <a:buFont typeface="Arial"/>
              <a:buChar char="•"/>
              <a:defRPr/>
            </a:pPr>
            <a:r>
              <a:rPr lang="en-AU" sz="1050">
                <a:latin typeface="Calibri"/>
              </a:rPr>
              <a:t>Shaded fire contour</a:t>
            </a:r>
            <a:endParaRPr sz="1350"/>
          </a:p>
          <a:p>
            <a:pPr marL="557213" lvl="1" indent="-214313">
              <a:buFont typeface="Arial"/>
              <a:buChar char="•"/>
              <a:defRPr/>
            </a:pPr>
            <a:r>
              <a:rPr lang="en-AU" sz="900" i="1">
                <a:latin typeface="Calibri"/>
              </a:rPr>
              <a:t>Dynamic outline based on time slider</a:t>
            </a:r>
            <a:endParaRPr sz="1350"/>
          </a:p>
          <a:p>
            <a:pPr marL="214313" indent="-214313">
              <a:buFont typeface="Arial"/>
              <a:buChar char="•"/>
              <a:defRPr/>
            </a:pPr>
            <a:r>
              <a:rPr lang="en-AU" sz="1050">
                <a:latin typeface="Calibri"/>
              </a:rPr>
              <a:t>Wildfire model layer</a:t>
            </a:r>
            <a:endParaRPr sz="1350"/>
          </a:p>
          <a:p>
            <a:pPr marL="557213" lvl="1" indent="-214313">
              <a:buFont typeface="Arial"/>
              <a:buChar char="•"/>
              <a:defRPr/>
            </a:pPr>
            <a:r>
              <a:rPr lang="en-AU" sz="900" i="1">
                <a:latin typeface="Calibri"/>
              </a:rPr>
              <a:t>Cell evaluation using inspection tool</a:t>
            </a:r>
            <a:endParaRPr sz="1350"/>
          </a:p>
          <a:p>
            <a:pPr marL="557213" lvl="1" indent="-214313">
              <a:buFont typeface="Arial"/>
              <a:buChar char="•"/>
              <a:defRPr/>
            </a:pPr>
            <a:r>
              <a:rPr lang="en-AU" sz="900" i="1">
                <a:latin typeface="Calibri"/>
              </a:rPr>
              <a:t>Current value of all layers under mouse</a:t>
            </a:r>
            <a:endParaRPr sz="1350"/>
          </a:p>
        </p:txBody>
      </p:sp>
      <p:pic>
        <p:nvPicPr>
          <p:cNvPr id="8" name="Picture 7"/>
          <p:cNvPicPr>
            <a:picLocks noChangeAspect="1"/>
          </p:cNvPicPr>
          <p:nvPr/>
        </p:nvPicPr>
        <p:blipFill>
          <a:blip r:embed="rId3"/>
          <a:stretch/>
        </p:blipFill>
        <p:spPr bwMode="auto">
          <a:xfrm>
            <a:off x="700679" y="1299170"/>
            <a:ext cx="118207" cy="82745"/>
          </a:xfrm>
          <a:prstGeom prst="rect">
            <a:avLst/>
          </a:prstGeom>
        </p:spPr>
      </p:pic>
      <p:sp>
        <p:nvSpPr>
          <p:cNvPr id="9" name="Rectangle: Rounded Corners 8"/>
          <p:cNvSpPr/>
          <p:nvPr/>
        </p:nvSpPr>
        <p:spPr bwMode="auto">
          <a:xfrm>
            <a:off x="6979628" y="1203598"/>
            <a:ext cx="238912" cy="226881"/>
          </a:xfrm>
          <a:prstGeom prst="roundRect">
            <a:avLst>
              <a:gd name="adj"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7" name="Rectangle 6"/>
          <p:cNvSpPr/>
          <p:nvPr/>
        </p:nvSpPr>
        <p:spPr bwMode="auto">
          <a:xfrm>
            <a:off x="330199" y="739634"/>
            <a:ext cx="3217398" cy="1638910"/>
          </a:xfrm>
          <a:prstGeom prst="rect">
            <a:avLst/>
          </a:prstGeom>
        </p:spPr>
        <p:txBody>
          <a:bodyPr wrap="square">
            <a:spAutoFit/>
          </a:bodyPr>
          <a:lstStyle/>
          <a:p>
            <a:pPr>
              <a:defRPr/>
            </a:pPr>
            <a:r>
              <a:rPr lang="en-AU" sz="1350">
                <a:latin typeface="Calibri"/>
              </a:rPr>
              <a:t>Results and visualisation</a:t>
            </a:r>
            <a:endParaRPr sz="1350"/>
          </a:p>
          <a:p>
            <a:pPr marL="214313" indent="-214313">
              <a:buFont typeface="Arial"/>
              <a:buChar char="•"/>
              <a:defRPr/>
            </a:pPr>
            <a:r>
              <a:rPr lang="en-AU" sz="1050">
                <a:latin typeface="Calibri"/>
              </a:rPr>
              <a:t>Layers</a:t>
            </a:r>
            <a:endParaRPr sz="1350"/>
          </a:p>
          <a:p>
            <a:pPr marL="557213" lvl="1" indent="-214313">
              <a:buFont typeface="Arial"/>
              <a:buChar char="•"/>
              <a:defRPr/>
            </a:pPr>
            <a:r>
              <a:rPr lang="en-AU" sz="900" i="1">
                <a:latin typeface="Calibri"/>
              </a:rPr>
              <a:t>List on right-hand side</a:t>
            </a:r>
            <a:endParaRPr sz="1350"/>
          </a:p>
          <a:p>
            <a:pPr marL="557213" lvl="1" indent="-214313">
              <a:buFont typeface="Arial"/>
              <a:buChar char="•"/>
              <a:defRPr/>
            </a:pPr>
            <a:r>
              <a:rPr lang="en-AU" sz="900" i="1">
                <a:latin typeface="Calibri"/>
              </a:rPr>
              <a:t>Visibility controlled by view icons</a:t>
            </a:r>
            <a:endParaRPr sz="1350"/>
          </a:p>
          <a:p>
            <a:pPr marL="214313" indent="-214313">
              <a:buFont typeface="Arial"/>
              <a:buChar char="•"/>
              <a:defRPr/>
            </a:pPr>
            <a:r>
              <a:rPr lang="en-AU" sz="1050">
                <a:latin typeface="Calibri"/>
              </a:rPr>
              <a:t>Shaded fire contour</a:t>
            </a:r>
            <a:endParaRPr sz="1350"/>
          </a:p>
          <a:p>
            <a:pPr marL="557213" lvl="1" indent="-214313">
              <a:buFont typeface="Arial"/>
              <a:buChar char="•"/>
              <a:defRPr/>
            </a:pPr>
            <a:r>
              <a:rPr lang="en-AU" sz="900" i="1">
                <a:latin typeface="Calibri"/>
              </a:rPr>
              <a:t>Dynamic outline based on time slider</a:t>
            </a:r>
            <a:endParaRPr sz="1350"/>
          </a:p>
          <a:p>
            <a:pPr marL="214313" indent="-214313">
              <a:buFont typeface="Arial"/>
              <a:buChar char="•"/>
              <a:defRPr/>
            </a:pPr>
            <a:r>
              <a:rPr lang="en-AU" sz="1050">
                <a:latin typeface="Calibri"/>
              </a:rPr>
              <a:t>Wildfire model layer</a:t>
            </a:r>
            <a:endParaRPr sz="1350"/>
          </a:p>
          <a:p>
            <a:pPr marL="557213" lvl="1" indent="-214313">
              <a:buFont typeface="Arial"/>
              <a:buChar char="•"/>
              <a:defRPr/>
            </a:pPr>
            <a:r>
              <a:rPr lang="en-AU" sz="900" i="1">
                <a:latin typeface="Calibri"/>
              </a:rPr>
              <a:t>Cell evaluation using inspection tool</a:t>
            </a:r>
            <a:endParaRPr sz="1350"/>
          </a:p>
          <a:p>
            <a:pPr marL="557213" lvl="1" indent="-214313">
              <a:buFont typeface="Arial"/>
              <a:buChar char="•"/>
              <a:defRPr/>
            </a:pPr>
            <a:r>
              <a:rPr lang="en-AU" sz="900" i="1">
                <a:latin typeface="Calibri"/>
              </a:rPr>
              <a:t>Current value of all layers under mouse</a:t>
            </a:r>
            <a:endParaRPr sz="1350"/>
          </a:p>
          <a:p>
            <a:pPr marL="214313" indent="-214313">
              <a:buFont typeface="Arial"/>
              <a:buChar char="•"/>
              <a:defRPr/>
            </a:pPr>
            <a:r>
              <a:rPr lang="en-AU" sz="1050">
                <a:latin typeface="Calibri"/>
              </a:rPr>
              <a:t>Flame height layer</a:t>
            </a:r>
            <a:endParaRPr sz="1350"/>
          </a:p>
        </p:txBody>
      </p:sp>
      <p:pic>
        <p:nvPicPr>
          <p:cNvPr id="8" name="Picture 7"/>
          <p:cNvPicPr>
            <a:picLocks noChangeAspect="1"/>
          </p:cNvPicPr>
          <p:nvPr/>
        </p:nvPicPr>
        <p:blipFill>
          <a:blip r:embed="rId2"/>
          <a:stretch/>
        </p:blipFill>
        <p:spPr bwMode="auto">
          <a:xfrm>
            <a:off x="700679" y="1299170"/>
            <a:ext cx="118207" cy="82745"/>
          </a:xfrm>
          <a:prstGeom prst="rect">
            <a:avLst/>
          </a:prstGeom>
        </p:spPr>
      </p:pic>
      <p:pic>
        <p:nvPicPr>
          <p:cNvPr id="6" name="Picture 5">
            <a:extLst>
              <a:ext uri="{FF2B5EF4-FFF2-40B4-BE49-F238E27FC236}">
                <a16:creationId xmlns:a16="http://schemas.microsoft.com/office/drawing/2014/main" id="{169C9F94-9945-F271-55BB-7F965BEC4C0D}"/>
              </a:ext>
            </a:extLst>
          </p:cNvPr>
          <p:cNvPicPr>
            <a:picLocks noChangeAspect="1"/>
          </p:cNvPicPr>
          <p:nvPr/>
        </p:nvPicPr>
        <p:blipFill>
          <a:blip r:embed="rId3"/>
          <a:stretch>
            <a:fillRect/>
          </a:stretch>
        </p:blipFill>
        <p:spPr>
          <a:xfrm>
            <a:off x="4019659" y="993110"/>
            <a:ext cx="4531995" cy="340899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 name="Picture 5">
            <a:extLst>
              <a:ext uri="{FF2B5EF4-FFF2-40B4-BE49-F238E27FC236}">
                <a16:creationId xmlns:a16="http://schemas.microsoft.com/office/drawing/2014/main" id="{5BEB6706-FC05-374E-824C-A5937926B60E}"/>
              </a:ext>
            </a:extLst>
          </p:cNvPr>
          <p:cNvPicPr>
            <a:picLocks noChangeAspect="1"/>
          </p:cNvPicPr>
          <p:nvPr/>
        </p:nvPicPr>
        <p:blipFill>
          <a:blip r:embed="rId2"/>
          <a:stretch>
            <a:fillRect/>
          </a:stretch>
        </p:blipFill>
        <p:spPr>
          <a:xfrm>
            <a:off x="4019660" y="997168"/>
            <a:ext cx="4531995" cy="3408998"/>
          </a:xfrm>
          <a:prstGeom prst="rect">
            <a:avLst/>
          </a:prstGeom>
        </p:spPr>
      </p:pic>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7" name="Rectangle 6"/>
          <p:cNvSpPr/>
          <p:nvPr/>
        </p:nvSpPr>
        <p:spPr bwMode="auto">
          <a:xfrm>
            <a:off x="330199" y="739635"/>
            <a:ext cx="3217398" cy="1938992"/>
          </a:xfrm>
          <a:prstGeom prst="rect">
            <a:avLst/>
          </a:prstGeom>
        </p:spPr>
        <p:txBody>
          <a:bodyPr wrap="square">
            <a:spAutoFit/>
          </a:bodyPr>
          <a:lstStyle/>
          <a:p>
            <a:pPr>
              <a:defRPr/>
            </a:pPr>
            <a:r>
              <a:rPr lang="en-AU" sz="1350" dirty="0">
                <a:latin typeface="Calibri"/>
              </a:rPr>
              <a:t>Results and visualisation</a:t>
            </a:r>
            <a:endParaRPr sz="1350" dirty="0"/>
          </a:p>
          <a:p>
            <a:pPr marL="214313" indent="-214313">
              <a:buFont typeface="Arial"/>
              <a:buChar char="•"/>
              <a:defRPr/>
            </a:pPr>
            <a:r>
              <a:rPr lang="en-AU" sz="1050" dirty="0">
                <a:latin typeface="Calibri"/>
              </a:rPr>
              <a:t>Layers</a:t>
            </a:r>
            <a:endParaRPr sz="1350" dirty="0"/>
          </a:p>
          <a:p>
            <a:pPr marL="557213" lvl="1" indent="-214313">
              <a:buFont typeface="Arial"/>
              <a:buChar char="•"/>
              <a:defRPr/>
            </a:pPr>
            <a:r>
              <a:rPr lang="en-AU" sz="900" i="1" dirty="0">
                <a:latin typeface="Calibri"/>
              </a:rPr>
              <a:t>List on right-hand side</a:t>
            </a:r>
            <a:endParaRPr sz="1350" dirty="0"/>
          </a:p>
          <a:p>
            <a:pPr marL="557213" lvl="1" indent="-214313">
              <a:buFont typeface="Arial"/>
              <a:buChar char="•"/>
              <a:defRPr/>
            </a:pPr>
            <a:r>
              <a:rPr lang="en-AU" sz="900" i="1" dirty="0">
                <a:latin typeface="Calibri"/>
              </a:rPr>
              <a:t>Visibility controlled by view icons</a:t>
            </a:r>
            <a:endParaRPr sz="1350" dirty="0"/>
          </a:p>
          <a:p>
            <a:pPr marL="214313" indent="-214313">
              <a:buFont typeface="Arial"/>
              <a:buChar char="•"/>
              <a:defRPr/>
            </a:pPr>
            <a:r>
              <a:rPr lang="en-AU" sz="1050" dirty="0">
                <a:latin typeface="Calibri"/>
              </a:rPr>
              <a:t>Shaded fire contour</a:t>
            </a:r>
            <a:endParaRPr sz="1350" dirty="0"/>
          </a:p>
          <a:p>
            <a:pPr marL="557213" lvl="1" indent="-214313">
              <a:buFont typeface="Arial"/>
              <a:buChar char="•"/>
              <a:defRPr/>
            </a:pPr>
            <a:r>
              <a:rPr lang="en-AU" sz="900" i="1" dirty="0">
                <a:latin typeface="Calibri"/>
              </a:rPr>
              <a:t>Dynamic outline based on time slider</a:t>
            </a:r>
            <a:endParaRPr sz="1350" dirty="0"/>
          </a:p>
          <a:p>
            <a:pPr marL="214313" indent="-214313">
              <a:buFont typeface="Arial"/>
              <a:buChar char="•"/>
              <a:defRPr/>
            </a:pPr>
            <a:r>
              <a:rPr lang="en-AU" sz="1050" dirty="0">
                <a:latin typeface="Calibri"/>
              </a:rPr>
              <a:t>Wildfire model layer</a:t>
            </a:r>
            <a:endParaRPr sz="1350" dirty="0"/>
          </a:p>
          <a:p>
            <a:pPr marL="557213" lvl="1" indent="-214313">
              <a:buFont typeface="Arial"/>
              <a:buChar char="•"/>
              <a:defRPr/>
            </a:pPr>
            <a:r>
              <a:rPr lang="en-AU" sz="900" i="1" dirty="0">
                <a:latin typeface="Calibri"/>
              </a:rPr>
              <a:t>Cell evaluation using inspection tool</a:t>
            </a:r>
            <a:endParaRPr sz="1350" dirty="0"/>
          </a:p>
          <a:p>
            <a:pPr marL="557213" lvl="1" indent="-214313">
              <a:buFont typeface="Arial"/>
              <a:buChar char="•"/>
              <a:defRPr/>
            </a:pPr>
            <a:r>
              <a:rPr lang="en-AU" sz="900" i="1" dirty="0">
                <a:latin typeface="Calibri"/>
              </a:rPr>
              <a:t>Current value of all layers under mouse</a:t>
            </a:r>
            <a:endParaRPr sz="1350" dirty="0"/>
          </a:p>
          <a:p>
            <a:pPr marL="214313" indent="-214313">
              <a:buFont typeface="Arial"/>
              <a:buChar char="•"/>
              <a:defRPr/>
            </a:pPr>
            <a:r>
              <a:rPr lang="en-AU" sz="1050" dirty="0">
                <a:latin typeface="Calibri"/>
              </a:rPr>
              <a:t>Flame height layer</a:t>
            </a:r>
            <a:endParaRPr sz="1350" dirty="0"/>
          </a:p>
          <a:p>
            <a:pPr marL="214313" indent="-214313">
              <a:buFont typeface="Arial"/>
              <a:buChar char="•"/>
              <a:defRPr/>
            </a:pPr>
            <a:r>
              <a:rPr lang="en-AU" sz="1050" dirty="0">
                <a:latin typeface="Calibri"/>
              </a:rPr>
              <a:t>Base map</a:t>
            </a:r>
            <a:endParaRPr sz="1350" dirty="0"/>
          </a:p>
          <a:p>
            <a:pPr marL="557213" lvl="1" indent="-214313">
              <a:buFont typeface="Arial"/>
              <a:buChar char="•"/>
              <a:defRPr/>
            </a:pPr>
            <a:r>
              <a:rPr lang="en-AU" sz="900" i="1" dirty="0">
                <a:latin typeface="Calibri"/>
              </a:rPr>
              <a:t>Various base map options</a:t>
            </a:r>
            <a:endParaRPr sz="1350" dirty="0"/>
          </a:p>
        </p:txBody>
      </p:sp>
      <p:pic>
        <p:nvPicPr>
          <p:cNvPr id="8" name="Picture 7"/>
          <p:cNvPicPr>
            <a:picLocks noChangeAspect="1"/>
          </p:cNvPicPr>
          <p:nvPr/>
        </p:nvPicPr>
        <p:blipFill>
          <a:blip r:embed="rId3"/>
          <a:stretch/>
        </p:blipFill>
        <p:spPr bwMode="auto">
          <a:xfrm>
            <a:off x="700679" y="1299170"/>
            <a:ext cx="118207" cy="82745"/>
          </a:xfrm>
          <a:prstGeom prst="rect">
            <a:avLst/>
          </a:prstGeom>
        </p:spPr>
      </p:pic>
      <p:sp>
        <p:nvSpPr>
          <p:cNvPr id="9" name="Rectangle: Rounded Corners 8"/>
          <p:cNvSpPr/>
          <p:nvPr/>
        </p:nvSpPr>
        <p:spPr bwMode="auto">
          <a:xfrm>
            <a:off x="7668344" y="3003798"/>
            <a:ext cx="872998" cy="144016"/>
          </a:xfrm>
          <a:prstGeom prst="roundRect">
            <a:avLst>
              <a:gd name="adj"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0" name="Picture 9">
            <a:extLst>
              <a:ext uri="{FF2B5EF4-FFF2-40B4-BE49-F238E27FC236}">
                <a16:creationId xmlns:a16="http://schemas.microsoft.com/office/drawing/2014/main" id="{EEBCA878-C6EB-4A8A-6BFF-C2CA4F5A8B76}"/>
              </a:ext>
            </a:extLst>
          </p:cNvPr>
          <p:cNvPicPr>
            <a:picLocks noChangeAspect="1"/>
          </p:cNvPicPr>
          <p:nvPr/>
        </p:nvPicPr>
        <p:blipFill>
          <a:blip r:embed="rId2"/>
          <a:stretch>
            <a:fillRect/>
          </a:stretch>
        </p:blipFill>
        <p:spPr>
          <a:xfrm>
            <a:off x="4019660" y="996232"/>
            <a:ext cx="4531995" cy="3408998"/>
          </a:xfrm>
          <a:prstGeom prst="rect">
            <a:avLst/>
          </a:prstGeom>
        </p:spPr>
      </p:pic>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7" name="Rectangle 6"/>
          <p:cNvSpPr/>
          <p:nvPr/>
        </p:nvSpPr>
        <p:spPr bwMode="auto">
          <a:xfrm>
            <a:off x="330199" y="739634"/>
            <a:ext cx="3217398" cy="2516073"/>
          </a:xfrm>
          <a:prstGeom prst="rect">
            <a:avLst/>
          </a:prstGeom>
        </p:spPr>
        <p:txBody>
          <a:bodyPr wrap="square">
            <a:spAutoFit/>
          </a:bodyPr>
          <a:lstStyle/>
          <a:p>
            <a:pPr>
              <a:defRPr/>
            </a:pPr>
            <a:r>
              <a:rPr lang="en-AU" sz="1350" dirty="0">
                <a:latin typeface="Calibri"/>
              </a:rPr>
              <a:t>Results and visualisation</a:t>
            </a:r>
            <a:endParaRPr sz="1350" dirty="0"/>
          </a:p>
          <a:p>
            <a:pPr marL="214313" indent="-214313">
              <a:buFont typeface="Arial"/>
              <a:buChar char="•"/>
              <a:defRPr/>
            </a:pPr>
            <a:r>
              <a:rPr lang="en-AU" sz="1050" dirty="0">
                <a:latin typeface="Calibri"/>
              </a:rPr>
              <a:t>Layers</a:t>
            </a:r>
            <a:endParaRPr sz="1350" dirty="0"/>
          </a:p>
          <a:p>
            <a:pPr marL="557213" lvl="1" indent="-214313">
              <a:buFont typeface="Arial"/>
              <a:buChar char="•"/>
              <a:defRPr/>
            </a:pPr>
            <a:r>
              <a:rPr lang="en-AU" sz="900" i="1" dirty="0">
                <a:latin typeface="Calibri"/>
              </a:rPr>
              <a:t>List on right-hand side</a:t>
            </a:r>
            <a:endParaRPr sz="1350" dirty="0"/>
          </a:p>
          <a:p>
            <a:pPr marL="557213" lvl="1" indent="-214313">
              <a:buFont typeface="Arial"/>
              <a:buChar char="•"/>
              <a:defRPr/>
            </a:pPr>
            <a:r>
              <a:rPr lang="en-AU" sz="900" i="1" dirty="0">
                <a:latin typeface="Calibri"/>
              </a:rPr>
              <a:t>Visibility controlled by view icons</a:t>
            </a:r>
            <a:endParaRPr sz="1350" dirty="0"/>
          </a:p>
          <a:p>
            <a:pPr marL="214313" indent="-214313">
              <a:buFont typeface="Arial"/>
              <a:buChar char="•"/>
              <a:defRPr/>
            </a:pPr>
            <a:r>
              <a:rPr lang="en-AU" sz="1050" dirty="0">
                <a:latin typeface="Calibri"/>
              </a:rPr>
              <a:t>Shaded fire contour</a:t>
            </a:r>
            <a:endParaRPr sz="1350" dirty="0"/>
          </a:p>
          <a:p>
            <a:pPr marL="557213" lvl="1" indent="-214313">
              <a:buFont typeface="Arial"/>
              <a:buChar char="•"/>
              <a:defRPr/>
            </a:pPr>
            <a:r>
              <a:rPr lang="en-AU" sz="900" i="1" dirty="0">
                <a:latin typeface="Calibri"/>
              </a:rPr>
              <a:t>Dynamic outline based on time slider</a:t>
            </a:r>
            <a:endParaRPr sz="1350" dirty="0"/>
          </a:p>
          <a:p>
            <a:pPr marL="214313" indent="-214313">
              <a:buFont typeface="Arial"/>
              <a:buChar char="•"/>
              <a:defRPr/>
            </a:pPr>
            <a:r>
              <a:rPr lang="en-AU" sz="1050" dirty="0">
                <a:latin typeface="Calibri"/>
              </a:rPr>
              <a:t>Wildfire model layer</a:t>
            </a:r>
            <a:endParaRPr sz="1350" dirty="0"/>
          </a:p>
          <a:p>
            <a:pPr marL="557213" lvl="1" indent="-214313">
              <a:buFont typeface="Arial"/>
              <a:buChar char="•"/>
              <a:defRPr/>
            </a:pPr>
            <a:r>
              <a:rPr lang="en-AU" sz="900" i="1" dirty="0">
                <a:latin typeface="Calibri"/>
              </a:rPr>
              <a:t>Cell evaluation using inspection tool</a:t>
            </a:r>
            <a:endParaRPr sz="1350" dirty="0"/>
          </a:p>
          <a:p>
            <a:pPr marL="557213" lvl="1" indent="-214313">
              <a:buFont typeface="Arial"/>
              <a:buChar char="•"/>
              <a:defRPr/>
            </a:pPr>
            <a:r>
              <a:rPr lang="en-AU" sz="900" i="1" dirty="0">
                <a:latin typeface="Calibri"/>
              </a:rPr>
              <a:t>Current value of all layers under mouse</a:t>
            </a:r>
            <a:endParaRPr sz="1350" dirty="0"/>
          </a:p>
          <a:p>
            <a:pPr marL="214313" indent="-214313">
              <a:buFont typeface="Arial"/>
              <a:buChar char="•"/>
              <a:defRPr/>
            </a:pPr>
            <a:r>
              <a:rPr lang="en-AU" sz="1050" dirty="0">
                <a:latin typeface="Calibri"/>
              </a:rPr>
              <a:t>Flame height layer</a:t>
            </a:r>
            <a:endParaRPr sz="1350" dirty="0"/>
          </a:p>
          <a:p>
            <a:pPr marL="214313" indent="-214313">
              <a:buFont typeface="Arial"/>
              <a:buChar char="•"/>
              <a:defRPr/>
            </a:pPr>
            <a:r>
              <a:rPr lang="en-AU" sz="1050" dirty="0">
                <a:latin typeface="Calibri"/>
              </a:rPr>
              <a:t>Base map</a:t>
            </a:r>
            <a:endParaRPr sz="1350" dirty="0"/>
          </a:p>
          <a:p>
            <a:pPr marL="557213" lvl="1" indent="-214313">
              <a:buFont typeface="Arial"/>
              <a:buChar char="•"/>
              <a:defRPr/>
            </a:pPr>
            <a:r>
              <a:rPr lang="en-AU" sz="900" i="1" dirty="0">
                <a:latin typeface="Calibri"/>
              </a:rPr>
              <a:t>Various base map options</a:t>
            </a:r>
            <a:endParaRPr sz="1350" dirty="0"/>
          </a:p>
          <a:p>
            <a:pPr marL="214313" indent="-214313">
              <a:buFont typeface="Arial"/>
              <a:buChar char="•"/>
              <a:defRPr/>
            </a:pPr>
            <a:r>
              <a:rPr lang="en-AU" sz="1050" dirty="0">
                <a:latin typeface="Calibri"/>
              </a:rPr>
              <a:t>3D view</a:t>
            </a:r>
            <a:endParaRPr sz="1350" dirty="0"/>
          </a:p>
          <a:p>
            <a:pPr marL="557213" lvl="1" indent="-214313">
              <a:buFont typeface="Arial"/>
              <a:buChar char="•"/>
              <a:defRPr/>
            </a:pPr>
            <a:r>
              <a:rPr lang="en-AU" sz="900" i="1" dirty="0">
                <a:latin typeface="Calibri"/>
              </a:rPr>
              <a:t>Right mouse or </a:t>
            </a:r>
            <a:r>
              <a:rPr lang="en-AU" sz="900" i="1" dirty="0" err="1">
                <a:latin typeface="Calibri"/>
              </a:rPr>
              <a:t>ctrl+left</a:t>
            </a:r>
            <a:r>
              <a:rPr lang="en-AU" sz="900" i="1" dirty="0">
                <a:latin typeface="Calibri"/>
              </a:rPr>
              <a:t> mouse to rotate view</a:t>
            </a:r>
            <a:endParaRPr sz="1350" dirty="0"/>
          </a:p>
          <a:p>
            <a:pPr marL="557213" lvl="1" indent="-214313">
              <a:buFont typeface="Arial"/>
              <a:buChar char="•"/>
              <a:defRPr/>
            </a:pPr>
            <a:r>
              <a:rPr lang="en-AU" sz="900" i="1" dirty="0" err="1">
                <a:latin typeface="Calibri"/>
              </a:rPr>
              <a:t>Mousewheel</a:t>
            </a:r>
            <a:r>
              <a:rPr lang="en-AU" sz="900" i="1" dirty="0">
                <a:latin typeface="Calibri"/>
              </a:rPr>
              <a:t> to zoom</a:t>
            </a:r>
            <a:endParaRPr sz="1350" dirty="0"/>
          </a:p>
          <a:p>
            <a:pPr marL="557213" lvl="1" indent="-214313">
              <a:buFont typeface="Arial"/>
              <a:buChar char="•"/>
              <a:defRPr/>
            </a:pPr>
            <a:r>
              <a:rPr lang="en-AU" sz="900" i="1" dirty="0">
                <a:latin typeface="Calibri"/>
              </a:rPr>
              <a:t>View reset using compass button</a:t>
            </a:r>
            <a:endParaRPr sz="1350" dirty="0"/>
          </a:p>
        </p:txBody>
      </p:sp>
      <p:pic>
        <p:nvPicPr>
          <p:cNvPr id="8" name="Picture 7"/>
          <p:cNvPicPr>
            <a:picLocks noChangeAspect="1"/>
          </p:cNvPicPr>
          <p:nvPr/>
        </p:nvPicPr>
        <p:blipFill>
          <a:blip r:embed="rId3"/>
          <a:stretch/>
        </p:blipFill>
        <p:spPr bwMode="auto">
          <a:xfrm>
            <a:off x="700679" y="1299170"/>
            <a:ext cx="118207" cy="82745"/>
          </a:xfrm>
          <a:prstGeom prst="rect">
            <a:avLst/>
          </a:prstGeom>
        </p:spPr>
      </p:pic>
      <p:sp>
        <p:nvSpPr>
          <p:cNvPr id="9" name="Rectangle: Rounded Corners 8"/>
          <p:cNvSpPr/>
          <p:nvPr/>
        </p:nvSpPr>
        <p:spPr bwMode="auto">
          <a:xfrm>
            <a:off x="4001929" y="2598384"/>
            <a:ext cx="177035" cy="397042"/>
          </a:xfrm>
          <a:prstGeom prst="roundRect">
            <a:avLst>
              <a:gd name="adj"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3" name="Picture 12">
            <a:extLst>
              <a:ext uri="{FF2B5EF4-FFF2-40B4-BE49-F238E27FC236}">
                <a16:creationId xmlns:a16="http://schemas.microsoft.com/office/drawing/2014/main" id="{9A34C9EE-BB09-36C5-EF60-493BB4352E6F}"/>
              </a:ext>
            </a:extLst>
          </p:cNvPr>
          <p:cNvPicPr>
            <a:picLocks noChangeAspect="1"/>
          </p:cNvPicPr>
          <p:nvPr/>
        </p:nvPicPr>
        <p:blipFill>
          <a:blip r:embed="rId2"/>
          <a:stretch>
            <a:fillRect/>
          </a:stretch>
        </p:blipFill>
        <p:spPr>
          <a:xfrm>
            <a:off x="4019660" y="1003398"/>
            <a:ext cx="4531995" cy="3408998"/>
          </a:xfrm>
          <a:prstGeom prst="rect">
            <a:avLst/>
          </a:prstGeom>
        </p:spPr>
      </p:pic>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7" name="Rectangle 6"/>
          <p:cNvSpPr/>
          <p:nvPr/>
        </p:nvSpPr>
        <p:spPr bwMode="auto">
          <a:xfrm>
            <a:off x="330199" y="739635"/>
            <a:ext cx="3217398" cy="3393237"/>
          </a:xfrm>
          <a:prstGeom prst="rect">
            <a:avLst/>
          </a:prstGeom>
        </p:spPr>
        <p:txBody>
          <a:bodyPr wrap="square">
            <a:spAutoFit/>
          </a:bodyPr>
          <a:lstStyle/>
          <a:p>
            <a:pPr>
              <a:defRPr/>
            </a:pPr>
            <a:r>
              <a:rPr lang="en-AU" sz="1350" dirty="0">
                <a:latin typeface="Calibri"/>
              </a:rPr>
              <a:t>Results and visualisation</a:t>
            </a:r>
            <a:endParaRPr sz="1350" dirty="0"/>
          </a:p>
          <a:p>
            <a:pPr marL="214313" indent="-214313">
              <a:buFont typeface="Arial"/>
              <a:buChar char="•"/>
              <a:defRPr/>
            </a:pPr>
            <a:r>
              <a:rPr lang="en-AU" sz="1050" dirty="0">
                <a:latin typeface="Calibri"/>
              </a:rPr>
              <a:t>Layers</a:t>
            </a:r>
            <a:endParaRPr sz="1350" dirty="0"/>
          </a:p>
          <a:p>
            <a:pPr marL="557213" lvl="1" indent="-214313">
              <a:buFont typeface="Arial"/>
              <a:buChar char="•"/>
              <a:defRPr/>
            </a:pPr>
            <a:r>
              <a:rPr lang="en-AU" sz="900" i="1" dirty="0">
                <a:latin typeface="Calibri"/>
              </a:rPr>
              <a:t>List on right-hand side</a:t>
            </a:r>
            <a:endParaRPr sz="1350" dirty="0"/>
          </a:p>
          <a:p>
            <a:pPr marL="557213" lvl="1" indent="-214313">
              <a:buFont typeface="Arial"/>
              <a:buChar char="•"/>
              <a:defRPr/>
            </a:pPr>
            <a:r>
              <a:rPr lang="en-AU" sz="900" i="1" dirty="0">
                <a:latin typeface="Calibri"/>
              </a:rPr>
              <a:t>Visibility controlled by view icons</a:t>
            </a:r>
            <a:endParaRPr sz="1350" dirty="0"/>
          </a:p>
          <a:p>
            <a:pPr marL="214313" indent="-214313">
              <a:buFont typeface="Arial"/>
              <a:buChar char="•"/>
              <a:defRPr/>
            </a:pPr>
            <a:r>
              <a:rPr lang="en-AU" sz="1050" dirty="0">
                <a:latin typeface="Calibri"/>
              </a:rPr>
              <a:t>Shaded fire contour</a:t>
            </a:r>
            <a:endParaRPr sz="1350" dirty="0"/>
          </a:p>
          <a:p>
            <a:pPr marL="557213" lvl="1" indent="-214313">
              <a:buFont typeface="Arial"/>
              <a:buChar char="•"/>
              <a:defRPr/>
            </a:pPr>
            <a:r>
              <a:rPr lang="en-AU" sz="900" i="1" dirty="0">
                <a:latin typeface="Calibri"/>
              </a:rPr>
              <a:t>Dynamic outline based on time slider</a:t>
            </a:r>
            <a:endParaRPr sz="1350" dirty="0"/>
          </a:p>
          <a:p>
            <a:pPr marL="214313" indent="-214313">
              <a:buFont typeface="Arial"/>
              <a:buChar char="•"/>
              <a:defRPr/>
            </a:pPr>
            <a:r>
              <a:rPr lang="en-AU" sz="1050" dirty="0">
                <a:latin typeface="Calibri"/>
              </a:rPr>
              <a:t>Wildfire model layer</a:t>
            </a:r>
            <a:endParaRPr sz="1350" dirty="0"/>
          </a:p>
          <a:p>
            <a:pPr marL="557213" lvl="1" indent="-214313">
              <a:buFont typeface="Arial"/>
              <a:buChar char="•"/>
              <a:defRPr/>
            </a:pPr>
            <a:r>
              <a:rPr lang="en-AU" sz="900" i="1" dirty="0">
                <a:latin typeface="Calibri"/>
              </a:rPr>
              <a:t>Cell evaluation using inspection tool</a:t>
            </a:r>
            <a:endParaRPr sz="1350" dirty="0"/>
          </a:p>
          <a:p>
            <a:pPr marL="557213" lvl="1" indent="-214313">
              <a:buFont typeface="Arial"/>
              <a:buChar char="•"/>
              <a:defRPr/>
            </a:pPr>
            <a:r>
              <a:rPr lang="en-AU" sz="900" i="1" dirty="0">
                <a:latin typeface="Calibri"/>
              </a:rPr>
              <a:t>Current value of all layers under mouse</a:t>
            </a:r>
            <a:endParaRPr sz="1350" dirty="0"/>
          </a:p>
          <a:p>
            <a:pPr marL="214313" indent="-214313">
              <a:buFont typeface="Arial"/>
              <a:buChar char="•"/>
              <a:defRPr/>
            </a:pPr>
            <a:r>
              <a:rPr lang="en-AU" sz="1050" dirty="0">
                <a:latin typeface="Calibri"/>
              </a:rPr>
              <a:t>Flame height layer</a:t>
            </a:r>
            <a:endParaRPr sz="1350" dirty="0"/>
          </a:p>
          <a:p>
            <a:pPr marL="214313" indent="-214313">
              <a:buFont typeface="Arial"/>
              <a:buChar char="•"/>
              <a:defRPr/>
            </a:pPr>
            <a:r>
              <a:rPr lang="en-AU" sz="1050" dirty="0">
                <a:latin typeface="Calibri"/>
              </a:rPr>
              <a:t>Base map</a:t>
            </a:r>
            <a:endParaRPr sz="1350" dirty="0"/>
          </a:p>
          <a:p>
            <a:pPr marL="557213" lvl="1" indent="-214313">
              <a:buFont typeface="Arial"/>
              <a:buChar char="•"/>
              <a:defRPr/>
            </a:pPr>
            <a:r>
              <a:rPr lang="en-AU" sz="900" i="1" dirty="0">
                <a:latin typeface="Calibri"/>
              </a:rPr>
              <a:t>Various base map options</a:t>
            </a:r>
            <a:endParaRPr sz="1350" dirty="0"/>
          </a:p>
          <a:p>
            <a:pPr marL="214313" indent="-214313">
              <a:buFont typeface="Arial"/>
              <a:buChar char="•"/>
              <a:defRPr/>
            </a:pPr>
            <a:r>
              <a:rPr lang="en-AU" sz="1050" dirty="0">
                <a:latin typeface="Calibri"/>
              </a:rPr>
              <a:t>3D view</a:t>
            </a:r>
            <a:endParaRPr sz="1350" dirty="0"/>
          </a:p>
          <a:p>
            <a:pPr marL="557213" lvl="1" indent="-214313">
              <a:buFont typeface="Arial"/>
              <a:buChar char="•"/>
              <a:defRPr/>
            </a:pPr>
            <a:r>
              <a:rPr lang="en-AU" sz="900" i="1" dirty="0">
                <a:latin typeface="Calibri"/>
              </a:rPr>
              <a:t>Right mouse or </a:t>
            </a:r>
            <a:r>
              <a:rPr lang="en-AU" sz="900" i="1" dirty="0" err="1">
                <a:latin typeface="Calibri"/>
              </a:rPr>
              <a:t>ctrl+left</a:t>
            </a:r>
            <a:r>
              <a:rPr lang="en-AU" sz="900" i="1" dirty="0">
                <a:latin typeface="Calibri"/>
              </a:rPr>
              <a:t> mouse to rotate view</a:t>
            </a:r>
            <a:endParaRPr sz="1350" dirty="0"/>
          </a:p>
          <a:p>
            <a:pPr marL="557213" lvl="1" indent="-214313">
              <a:buFont typeface="Arial"/>
              <a:buChar char="•"/>
              <a:defRPr/>
            </a:pPr>
            <a:r>
              <a:rPr lang="en-AU" sz="900" i="1" dirty="0" err="1">
                <a:latin typeface="Calibri"/>
              </a:rPr>
              <a:t>Mousewheel</a:t>
            </a:r>
            <a:r>
              <a:rPr lang="en-AU" sz="900" i="1" dirty="0">
                <a:latin typeface="Calibri"/>
              </a:rPr>
              <a:t> to zoom</a:t>
            </a:r>
            <a:endParaRPr sz="1350" dirty="0"/>
          </a:p>
          <a:p>
            <a:pPr marL="557213" lvl="1" indent="-214313">
              <a:buFont typeface="Arial"/>
              <a:buChar char="•"/>
              <a:defRPr/>
            </a:pPr>
            <a:r>
              <a:rPr lang="en-AU" sz="900" i="1" dirty="0">
                <a:latin typeface="Calibri"/>
              </a:rPr>
              <a:t>View reset using compass button</a:t>
            </a:r>
            <a:endParaRPr sz="1350" dirty="0"/>
          </a:p>
          <a:p>
            <a:pPr marL="214313" indent="-214313">
              <a:buFont typeface="Arial"/>
              <a:buChar char="•"/>
              <a:defRPr/>
            </a:pPr>
            <a:r>
              <a:rPr lang="en-AU" sz="1050" dirty="0">
                <a:latin typeface="Calibri"/>
              </a:rPr>
              <a:t>Layer options</a:t>
            </a:r>
            <a:endParaRPr sz="1350" dirty="0"/>
          </a:p>
          <a:p>
            <a:pPr marL="557213" lvl="1" indent="-214313">
              <a:buFont typeface="Arial"/>
              <a:buChar char="•"/>
              <a:defRPr/>
            </a:pPr>
            <a:r>
              <a:rPr lang="en-AU" sz="900" i="1" dirty="0">
                <a:latin typeface="Calibri"/>
              </a:rPr>
              <a:t>Layer download buttons</a:t>
            </a:r>
            <a:endParaRPr sz="1350" dirty="0"/>
          </a:p>
          <a:p>
            <a:pPr marL="557213" lvl="1" indent="-214313">
              <a:buFont typeface="Arial"/>
              <a:buChar char="•"/>
              <a:defRPr/>
            </a:pPr>
            <a:r>
              <a:rPr lang="en-AU" sz="900" i="1" dirty="0">
                <a:latin typeface="Calibri"/>
              </a:rPr>
              <a:t>Opacity slider</a:t>
            </a:r>
            <a:endParaRPr sz="1350" dirty="0"/>
          </a:p>
          <a:p>
            <a:pPr marL="557213" lvl="1" indent="-214313">
              <a:buFont typeface="Arial"/>
              <a:buChar char="•"/>
              <a:defRPr/>
            </a:pPr>
            <a:r>
              <a:rPr lang="en-AU" sz="900" i="1" dirty="0">
                <a:latin typeface="Calibri"/>
              </a:rPr>
              <a:t>Colour map</a:t>
            </a:r>
            <a:endParaRPr sz="1350" dirty="0"/>
          </a:p>
          <a:p>
            <a:pPr marL="557213" lvl="1" indent="-214313">
              <a:buFont typeface="Arial"/>
              <a:buChar char="•"/>
              <a:defRPr/>
            </a:pPr>
            <a:r>
              <a:rPr lang="en-AU" sz="900" i="1" dirty="0">
                <a:latin typeface="Calibri"/>
              </a:rPr>
              <a:t>Colour range</a:t>
            </a:r>
            <a:endParaRPr sz="1350" dirty="0"/>
          </a:p>
          <a:p>
            <a:pPr marL="214313" indent="-214313">
              <a:buFont typeface="Arial"/>
              <a:buChar char="•"/>
              <a:defRPr/>
            </a:pPr>
            <a:r>
              <a:rPr lang="en-AU" sz="1050" dirty="0">
                <a:latin typeface="Calibri"/>
              </a:rPr>
              <a:t>Layer download</a:t>
            </a:r>
            <a:endParaRPr sz="1350" dirty="0"/>
          </a:p>
        </p:txBody>
      </p:sp>
      <p:pic>
        <p:nvPicPr>
          <p:cNvPr id="8" name="Picture 7"/>
          <p:cNvPicPr>
            <a:picLocks noChangeAspect="1"/>
          </p:cNvPicPr>
          <p:nvPr/>
        </p:nvPicPr>
        <p:blipFill>
          <a:blip r:embed="rId3"/>
          <a:stretch/>
        </p:blipFill>
        <p:spPr bwMode="auto">
          <a:xfrm>
            <a:off x="700679" y="1299170"/>
            <a:ext cx="118207" cy="82745"/>
          </a:xfrm>
          <a:prstGeom prst="rect">
            <a:avLst/>
          </a:prstGeom>
        </p:spPr>
      </p:pic>
      <p:sp>
        <p:nvSpPr>
          <p:cNvPr id="9" name="Rectangle: Rounded Corners 8"/>
          <p:cNvSpPr/>
          <p:nvPr/>
        </p:nvSpPr>
        <p:spPr bwMode="auto">
          <a:xfrm>
            <a:off x="7744601" y="2787774"/>
            <a:ext cx="355791" cy="187157"/>
          </a:xfrm>
          <a:prstGeom prst="roundRect">
            <a:avLst>
              <a:gd name="adj"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p>
        </p:txBody>
      </p:sp>
      <p:sp>
        <p:nvSpPr>
          <p:cNvPr id="10" name="Rectangle: Rounded Corners 9"/>
          <p:cNvSpPr/>
          <p:nvPr/>
        </p:nvSpPr>
        <p:spPr bwMode="auto">
          <a:xfrm>
            <a:off x="3973861" y="4228241"/>
            <a:ext cx="814164" cy="184155"/>
          </a:xfrm>
          <a:prstGeom prst="roundRect">
            <a:avLst>
              <a:gd name="adj"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3">
            <a:extLst>
              <a:ext uri="{FF2B5EF4-FFF2-40B4-BE49-F238E27FC236}">
                <a16:creationId xmlns:a16="http://schemas.microsoft.com/office/drawing/2014/main" id="{6899BF34-BB3E-D930-E060-592CB85A82C5}"/>
              </a:ext>
            </a:extLst>
          </p:cNvPr>
          <p:cNvPicPr>
            <a:picLocks noChangeAspect="1"/>
          </p:cNvPicPr>
          <p:nvPr/>
        </p:nvPicPr>
        <p:blipFill>
          <a:blip r:embed="rId2"/>
          <a:stretch>
            <a:fillRect/>
          </a:stretch>
        </p:blipFill>
        <p:spPr>
          <a:xfrm>
            <a:off x="4019660" y="1003398"/>
            <a:ext cx="4531995" cy="3408998"/>
          </a:xfrm>
          <a:prstGeom prst="rect">
            <a:avLst/>
          </a:prstGeom>
        </p:spPr>
      </p:pic>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7" name="Rectangle 6"/>
          <p:cNvSpPr/>
          <p:nvPr/>
        </p:nvSpPr>
        <p:spPr bwMode="auto">
          <a:xfrm>
            <a:off x="330199" y="739635"/>
            <a:ext cx="3217398" cy="4039567"/>
          </a:xfrm>
          <a:prstGeom prst="rect">
            <a:avLst/>
          </a:prstGeom>
        </p:spPr>
        <p:txBody>
          <a:bodyPr wrap="square">
            <a:spAutoFit/>
          </a:bodyPr>
          <a:lstStyle/>
          <a:p>
            <a:pPr>
              <a:defRPr/>
            </a:pPr>
            <a:r>
              <a:rPr lang="en-AU" sz="1350" dirty="0">
                <a:latin typeface="Calibri"/>
              </a:rPr>
              <a:t>Results and visualisation</a:t>
            </a:r>
            <a:endParaRPr sz="1350" dirty="0"/>
          </a:p>
          <a:p>
            <a:pPr marL="214313" indent="-214313">
              <a:buFont typeface="Arial"/>
              <a:buChar char="•"/>
              <a:defRPr/>
            </a:pPr>
            <a:r>
              <a:rPr lang="en-AU" sz="1050" dirty="0">
                <a:latin typeface="Calibri"/>
              </a:rPr>
              <a:t>Layers</a:t>
            </a:r>
            <a:endParaRPr sz="1350" dirty="0"/>
          </a:p>
          <a:p>
            <a:pPr marL="557213" lvl="1" indent="-214313">
              <a:buFont typeface="Arial"/>
              <a:buChar char="•"/>
              <a:defRPr/>
            </a:pPr>
            <a:r>
              <a:rPr lang="en-AU" sz="900" i="1" dirty="0">
                <a:latin typeface="Calibri"/>
              </a:rPr>
              <a:t>List on right-hand side</a:t>
            </a:r>
            <a:endParaRPr sz="1350" dirty="0"/>
          </a:p>
          <a:p>
            <a:pPr marL="557213" lvl="1" indent="-214313">
              <a:buFont typeface="Arial"/>
              <a:buChar char="•"/>
              <a:defRPr/>
            </a:pPr>
            <a:r>
              <a:rPr lang="en-AU" sz="900" i="1" dirty="0">
                <a:latin typeface="Calibri"/>
              </a:rPr>
              <a:t>Visibility controlled by view icons</a:t>
            </a:r>
            <a:endParaRPr sz="1350" dirty="0"/>
          </a:p>
          <a:p>
            <a:pPr marL="214313" indent="-214313">
              <a:buFont typeface="Arial"/>
              <a:buChar char="•"/>
              <a:defRPr/>
            </a:pPr>
            <a:r>
              <a:rPr lang="en-AU" sz="1050" dirty="0">
                <a:latin typeface="Calibri"/>
              </a:rPr>
              <a:t>Shaded fire contour</a:t>
            </a:r>
            <a:endParaRPr sz="1350" dirty="0"/>
          </a:p>
          <a:p>
            <a:pPr marL="557213" lvl="1" indent="-214313">
              <a:buFont typeface="Arial"/>
              <a:buChar char="•"/>
              <a:defRPr/>
            </a:pPr>
            <a:r>
              <a:rPr lang="en-AU" sz="900" i="1" dirty="0">
                <a:latin typeface="Calibri"/>
              </a:rPr>
              <a:t>Dynamic outline based on time slider</a:t>
            </a:r>
            <a:endParaRPr sz="1350" dirty="0"/>
          </a:p>
          <a:p>
            <a:pPr marL="214313" indent="-214313">
              <a:buFont typeface="Arial"/>
              <a:buChar char="•"/>
              <a:defRPr/>
            </a:pPr>
            <a:r>
              <a:rPr lang="en-AU" sz="1050" dirty="0">
                <a:latin typeface="Calibri"/>
              </a:rPr>
              <a:t>Wildfire model layer</a:t>
            </a:r>
            <a:endParaRPr sz="1350" dirty="0"/>
          </a:p>
          <a:p>
            <a:pPr marL="557213" lvl="1" indent="-214313">
              <a:buFont typeface="Arial"/>
              <a:buChar char="•"/>
              <a:defRPr/>
            </a:pPr>
            <a:r>
              <a:rPr lang="en-AU" sz="900" i="1" dirty="0">
                <a:latin typeface="Calibri"/>
              </a:rPr>
              <a:t>Cell evaluation using inspection tool</a:t>
            </a:r>
            <a:endParaRPr sz="1350" dirty="0"/>
          </a:p>
          <a:p>
            <a:pPr marL="557213" lvl="1" indent="-214313">
              <a:buFont typeface="Arial"/>
              <a:buChar char="•"/>
              <a:defRPr/>
            </a:pPr>
            <a:r>
              <a:rPr lang="en-AU" sz="900" i="1" dirty="0">
                <a:latin typeface="Calibri"/>
              </a:rPr>
              <a:t>Current value of all layers under mouse</a:t>
            </a:r>
            <a:endParaRPr sz="1350" dirty="0"/>
          </a:p>
          <a:p>
            <a:pPr marL="214313" indent="-214313">
              <a:buFont typeface="Arial"/>
              <a:buChar char="•"/>
              <a:defRPr/>
            </a:pPr>
            <a:r>
              <a:rPr lang="en-AU" sz="1050" dirty="0">
                <a:latin typeface="Calibri"/>
              </a:rPr>
              <a:t>Flame height layer</a:t>
            </a:r>
            <a:endParaRPr sz="1350" dirty="0"/>
          </a:p>
          <a:p>
            <a:pPr marL="214313" indent="-214313">
              <a:buFont typeface="Arial"/>
              <a:buChar char="•"/>
              <a:defRPr/>
            </a:pPr>
            <a:r>
              <a:rPr lang="en-AU" sz="1050" dirty="0">
                <a:latin typeface="Calibri"/>
              </a:rPr>
              <a:t>Base map</a:t>
            </a:r>
            <a:endParaRPr sz="1350" dirty="0"/>
          </a:p>
          <a:p>
            <a:pPr marL="557213" lvl="1" indent="-214313">
              <a:buFont typeface="Arial"/>
              <a:buChar char="•"/>
              <a:defRPr/>
            </a:pPr>
            <a:r>
              <a:rPr lang="en-AU" sz="900" i="1" dirty="0">
                <a:latin typeface="Calibri"/>
              </a:rPr>
              <a:t>Various base map options</a:t>
            </a:r>
            <a:endParaRPr sz="1350" dirty="0"/>
          </a:p>
          <a:p>
            <a:pPr marL="214313" indent="-214313">
              <a:buFont typeface="Arial"/>
              <a:buChar char="•"/>
              <a:defRPr/>
            </a:pPr>
            <a:r>
              <a:rPr lang="en-AU" sz="1050" dirty="0">
                <a:latin typeface="Calibri"/>
              </a:rPr>
              <a:t>3D view</a:t>
            </a:r>
            <a:endParaRPr sz="1350" dirty="0"/>
          </a:p>
          <a:p>
            <a:pPr marL="557213" lvl="1" indent="-214313">
              <a:buFont typeface="Arial"/>
              <a:buChar char="•"/>
              <a:defRPr/>
            </a:pPr>
            <a:r>
              <a:rPr lang="en-AU" sz="900" i="1" dirty="0">
                <a:latin typeface="Calibri"/>
              </a:rPr>
              <a:t>Right mouse or </a:t>
            </a:r>
            <a:r>
              <a:rPr lang="en-AU" sz="900" i="1" dirty="0" err="1">
                <a:latin typeface="Calibri"/>
              </a:rPr>
              <a:t>ctrl+left</a:t>
            </a:r>
            <a:r>
              <a:rPr lang="en-AU" sz="900" i="1" dirty="0">
                <a:latin typeface="Calibri"/>
              </a:rPr>
              <a:t> mouse to rotate view</a:t>
            </a:r>
            <a:endParaRPr sz="1350" dirty="0"/>
          </a:p>
          <a:p>
            <a:pPr marL="557213" lvl="1" indent="-214313">
              <a:buFont typeface="Arial"/>
              <a:buChar char="•"/>
              <a:defRPr/>
            </a:pPr>
            <a:r>
              <a:rPr lang="en-AU" sz="900" i="1" dirty="0" err="1">
                <a:latin typeface="Calibri"/>
              </a:rPr>
              <a:t>Mousewheel</a:t>
            </a:r>
            <a:r>
              <a:rPr lang="en-AU" sz="900" i="1" dirty="0">
                <a:latin typeface="Calibri"/>
              </a:rPr>
              <a:t> to zoom</a:t>
            </a:r>
            <a:endParaRPr sz="1350" dirty="0"/>
          </a:p>
          <a:p>
            <a:pPr marL="557213" lvl="1" indent="-214313">
              <a:buFont typeface="Arial"/>
              <a:buChar char="•"/>
              <a:defRPr/>
            </a:pPr>
            <a:r>
              <a:rPr lang="en-AU" sz="900" i="1" dirty="0">
                <a:latin typeface="Calibri"/>
              </a:rPr>
              <a:t>View reset using compass button</a:t>
            </a:r>
            <a:endParaRPr sz="1350" dirty="0"/>
          </a:p>
          <a:p>
            <a:pPr marL="214313" indent="-214313">
              <a:buFont typeface="Arial"/>
              <a:buChar char="•"/>
              <a:defRPr/>
            </a:pPr>
            <a:r>
              <a:rPr lang="en-AU" sz="1050" dirty="0">
                <a:latin typeface="Calibri"/>
              </a:rPr>
              <a:t>Layer options</a:t>
            </a:r>
            <a:endParaRPr sz="1350" dirty="0"/>
          </a:p>
          <a:p>
            <a:pPr marL="557213" lvl="1" indent="-214313">
              <a:buFont typeface="Arial"/>
              <a:buChar char="•"/>
              <a:defRPr/>
            </a:pPr>
            <a:r>
              <a:rPr lang="en-AU" sz="900" i="1" dirty="0">
                <a:latin typeface="Calibri"/>
              </a:rPr>
              <a:t>Layer download buttons</a:t>
            </a:r>
            <a:endParaRPr sz="1350" dirty="0"/>
          </a:p>
          <a:p>
            <a:pPr marL="557213" lvl="1" indent="-214313">
              <a:buFont typeface="Arial"/>
              <a:buChar char="•"/>
              <a:defRPr/>
            </a:pPr>
            <a:r>
              <a:rPr lang="en-AU" sz="900" i="1" dirty="0">
                <a:latin typeface="Calibri"/>
              </a:rPr>
              <a:t>Opacity slider</a:t>
            </a:r>
            <a:endParaRPr sz="1350" dirty="0"/>
          </a:p>
          <a:p>
            <a:pPr marL="557213" lvl="1" indent="-214313">
              <a:buFont typeface="Arial"/>
              <a:buChar char="•"/>
              <a:defRPr/>
            </a:pPr>
            <a:r>
              <a:rPr lang="en-AU" sz="900" i="1" dirty="0">
                <a:latin typeface="Calibri"/>
              </a:rPr>
              <a:t>Colour map</a:t>
            </a:r>
            <a:endParaRPr sz="1350" dirty="0"/>
          </a:p>
          <a:p>
            <a:pPr marL="557213" lvl="1" indent="-214313">
              <a:buFont typeface="Arial"/>
              <a:buChar char="•"/>
              <a:defRPr/>
            </a:pPr>
            <a:r>
              <a:rPr lang="en-AU" sz="900" i="1" dirty="0">
                <a:latin typeface="Calibri"/>
              </a:rPr>
              <a:t>Colour range</a:t>
            </a:r>
            <a:endParaRPr sz="1350" dirty="0"/>
          </a:p>
          <a:p>
            <a:pPr marL="214313" indent="-214313">
              <a:buFont typeface="Arial"/>
              <a:buChar char="•"/>
              <a:defRPr/>
            </a:pPr>
            <a:r>
              <a:rPr lang="en-AU" sz="1050" dirty="0">
                <a:latin typeface="Calibri"/>
              </a:rPr>
              <a:t>Layer download</a:t>
            </a:r>
          </a:p>
          <a:p>
            <a:pPr marL="214313" indent="-214313">
              <a:buFont typeface="Arial"/>
              <a:buChar char="•"/>
              <a:defRPr/>
            </a:pPr>
            <a:r>
              <a:rPr lang="en-AU" sz="1050" dirty="0">
                <a:latin typeface="Calibri"/>
              </a:rPr>
              <a:t>Weather</a:t>
            </a:r>
          </a:p>
          <a:p>
            <a:pPr marL="557213" marR="0" lvl="1" indent="-214313" algn="l" defTabSz="914400" rtl="0" eaLnBrk="1" fontAlgn="auto" latinLnBrk="0" hangingPunct="1">
              <a:lnSpc>
                <a:spcPct val="100000"/>
              </a:lnSpc>
              <a:spcBef>
                <a:spcPts val="0"/>
              </a:spcBef>
              <a:spcAft>
                <a:spcPts val="0"/>
              </a:spcAft>
              <a:buClrTx/>
              <a:buSzTx/>
              <a:buFont typeface="Arial"/>
              <a:buChar char="•"/>
              <a:tabLst/>
              <a:defRPr/>
            </a:pPr>
            <a:r>
              <a:rPr kumimoji="0" lang="en-AU" sz="900" b="0" i="1" u="none" strike="noStrike" kern="1200" cap="none" spc="0" normalizeH="0" baseline="0" noProof="0" dirty="0">
                <a:ln>
                  <a:noFill/>
                </a:ln>
                <a:solidFill>
                  <a:prstClr val="black"/>
                </a:solidFill>
                <a:effectLst/>
                <a:uLnTx/>
                <a:uFillTx/>
                <a:latin typeface="Calibri"/>
                <a:ea typeface="+mn-ea"/>
                <a:cs typeface="+mn-cs"/>
              </a:rPr>
              <a:t>Changes with time slider</a:t>
            </a:r>
            <a:endParaRPr kumimoji="0" lang="en-AU" sz="1350" b="0" i="0" u="none" strike="noStrike" kern="1200" cap="none" spc="0" normalizeH="0" baseline="0" noProof="0" dirty="0">
              <a:ln>
                <a:noFill/>
              </a:ln>
              <a:solidFill>
                <a:prstClr val="black"/>
              </a:solidFill>
              <a:effectLst/>
              <a:uLnTx/>
              <a:uFillTx/>
              <a:latin typeface="Calibri"/>
              <a:ea typeface="+mn-ea"/>
              <a:cs typeface="+mn-cs"/>
            </a:endParaRPr>
          </a:p>
          <a:p>
            <a:pPr marL="214313" indent="-214313">
              <a:buFont typeface="Arial"/>
              <a:buChar char="•"/>
              <a:defRPr/>
            </a:pPr>
            <a:endParaRPr sz="1350" dirty="0"/>
          </a:p>
        </p:txBody>
      </p:sp>
      <p:pic>
        <p:nvPicPr>
          <p:cNvPr id="8" name="Picture 7"/>
          <p:cNvPicPr>
            <a:picLocks noChangeAspect="1"/>
          </p:cNvPicPr>
          <p:nvPr/>
        </p:nvPicPr>
        <p:blipFill>
          <a:blip r:embed="rId3"/>
          <a:stretch/>
        </p:blipFill>
        <p:spPr bwMode="auto">
          <a:xfrm>
            <a:off x="700679" y="1299170"/>
            <a:ext cx="118207" cy="82745"/>
          </a:xfrm>
          <a:prstGeom prst="rect">
            <a:avLst/>
          </a:prstGeom>
        </p:spPr>
      </p:pic>
      <p:sp>
        <p:nvSpPr>
          <p:cNvPr id="10" name="Rectangle: Rounded Corners 9"/>
          <p:cNvSpPr/>
          <p:nvPr/>
        </p:nvSpPr>
        <p:spPr bwMode="auto">
          <a:xfrm>
            <a:off x="4499992" y="4218590"/>
            <a:ext cx="2736304" cy="193806"/>
          </a:xfrm>
          <a:prstGeom prst="roundRect">
            <a:avLst>
              <a:gd name="adj"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p>
        </p:txBody>
      </p:sp>
    </p:spTree>
    <p:extLst>
      <p:ext uri="{BB962C8B-B14F-4D97-AF65-F5344CB8AC3E}">
        <p14:creationId xmlns:p14="http://schemas.microsoft.com/office/powerpoint/2010/main" val="12242273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Picture 4">
            <a:extLst>
              <a:ext uri="{FF2B5EF4-FFF2-40B4-BE49-F238E27FC236}">
                <a16:creationId xmlns:a16="http://schemas.microsoft.com/office/drawing/2014/main" id="{E79AC1FD-D8C1-78B8-A379-6448FDAC6E80}"/>
              </a:ext>
            </a:extLst>
          </p:cNvPr>
          <p:cNvPicPr>
            <a:picLocks noChangeAspect="1"/>
          </p:cNvPicPr>
          <p:nvPr/>
        </p:nvPicPr>
        <p:blipFill>
          <a:blip r:embed="rId2"/>
          <a:stretch>
            <a:fillRect/>
          </a:stretch>
        </p:blipFill>
        <p:spPr>
          <a:xfrm>
            <a:off x="4019659" y="1003398"/>
            <a:ext cx="4531995" cy="3408998"/>
          </a:xfrm>
          <a:prstGeom prst="rect">
            <a:avLst/>
          </a:prstGeom>
        </p:spPr>
      </p:pic>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7" name="Rectangle 6"/>
          <p:cNvSpPr/>
          <p:nvPr/>
        </p:nvSpPr>
        <p:spPr bwMode="auto">
          <a:xfrm>
            <a:off x="330199" y="739635"/>
            <a:ext cx="3217398" cy="4039567"/>
          </a:xfrm>
          <a:prstGeom prst="rect">
            <a:avLst/>
          </a:prstGeom>
        </p:spPr>
        <p:txBody>
          <a:bodyPr wrap="square">
            <a:spAutoFit/>
          </a:bodyPr>
          <a:lstStyle/>
          <a:p>
            <a:pPr>
              <a:defRPr/>
            </a:pPr>
            <a:r>
              <a:rPr lang="en-AU" sz="1350" dirty="0">
                <a:latin typeface="Calibri"/>
              </a:rPr>
              <a:t>Results and visualisation</a:t>
            </a:r>
            <a:endParaRPr sz="1350" dirty="0"/>
          </a:p>
          <a:p>
            <a:pPr marL="214313" indent="-214313">
              <a:buFont typeface="Arial"/>
              <a:buChar char="•"/>
              <a:defRPr/>
            </a:pPr>
            <a:r>
              <a:rPr lang="en-AU" sz="1050" dirty="0">
                <a:latin typeface="Calibri"/>
              </a:rPr>
              <a:t>Layers</a:t>
            </a:r>
            <a:endParaRPr sz="1350" dirty="0"/>
          </a:p>
          <a:p>
            <a:pPr marL="557213" lvl="1" indent="-214313">
              <a:buFont typeface="Arial"/>
              <a:buChar char="•"/>
              <a:defRPr/>
            </a:pPr>
            <a:r>
              <a:rPr lang="en-AU" sz="900" i="1" dirty="0">
                <a:latin typeface="Calibri"/>
              </a:rPr>
              <a:t>List on right-hand side</a:t>
            </a:r>
            <a:endParaRPr sz="1350" dirty="0"/>
          </a:p>
          <a:p>
            <a:pPr marL="557213" lvl="1" indent="-214313">
              <a:buFont typeface="Arial"/>
              <a:buChar char="•"/>
              <a:defRPr/>
            </a:pPr>
            <a:r>
              <a:rPr lang="en-AU" sz="900" i="1" dirty="0">
                <a:latin typeface="Calibri"/>
              </a:rPr>
              <a:t>Visibility controlled by view icons</a:t>
            </a:r>
            <a:endParaRPr sz="1350" dirty="0"/>
          </a:p>
          <a:p>
            <a:pPr marL="214313" indent="-214313">
              <a:buFont typeface="Arial"/>
              <a:buChar char="•"/>
              <a:defRPr/>
            </a:pPr>
            <a:r>
              <a:rPr lang="en-AU" sz="1050" dirty="0">
                <a:latin typeface="Calibri"/>
              </a:rPr>
              <a:t>Shaded fire contour</a:t>
            </a:r>
            <a:endParaRPr sz="1350" dirty="0"/>
          </a:p>
          <a:p>
            <a:pPr marL="557213" lvl="1" indent="-214313">
              <a:buFont typeface="Arial"/>
              <a:buChar char="•"/>
              <a:defRPr/>
            </a:pPr>
            <a:r>
              <a:rPr lang="en-AU" sz="900" i="1" dirty="0">
                <a:latin typeface="Calibri"/>
              </a:rPr>
              <a:t>Dynamic outline based on time slider</a:t>
            </a:r>
            <a:endParaRPr sz="1350" dirty="0"/>
          </a:p>
          <a:p>
            <a:pPr marL="214313" indent="-214313">
              <a:buFont typeface="Arial"/>
              <a:buChar char="•"/>
              <a:defRPr/>
            </a:pPr>
            <a:r>
              <a:rPr lang="en-AU" sz="1050" dirty="0">
                <a:latin typeface="Calibri"/>
              </a:rPr>
              <a:t>Wildfire model layer</a:t>
            </a:r>
            <a:endParaRPr sz="1350" dirty="0"/>
          </a:p>
          <a:p>
            <a:pPr marL="557213" lvl="1" indent="-214313">
              <a:buFont typeface="Arial"/>
              <a:buChar char="•"/>
              <a:defRPr/>
            </a:pPr>
            <a:r>
              <a:rPr lang="en-AU" sz="900" i="1" dirty="0">
                <a:latin typeface="Calibri"/>
              </a:rPr>
              <a:t>Cell evaluation using inspection tool</a:t>
            </a:r>
            <a:endParaRPr sz="1350" dirty="0"/>
          </a:p>
          <a:p>
            <a:pPr marL="557213" lvl="1" indent="-214313">
              <a:buFont typeface="Arial"/>
              <a:buChar char="•"/>
              <a:defRPr/>
            </a:pPr>
            <a:r>
              <a:rPr lang="en-AU" sz="900" i="1" dirty="0">
                <a:latin typeface="Calibri"/>
              </a:rPr>
              <a:t>Current value of all layers under mouse</a:t>
            </a:r>
            <a:endParaRPr sz="1350" dirty="0"/>
          </a:p>
          <a:p>
            <a:pPr marL="214313" indent="-214313">
              <a:buFont typeface="Arial"/>
              <a:buChar char="•"/>
              <a:defRPr/>
            </a:pPr>
            <a:r>
              <a:rPr lang="en-AU" sz="1050" dirty="0">
                <a:latin typeface="Calibri"/>
              </a:rPr>
              <a:t>Flame height layer</a:t>
            </a:r>
            <a:endParaRPr sz="1350" dirty="0"/>
          </a:p>
          <a:p>
            <a:pPr marL="214313" indent="-214313">
              <a:buFont typeface="Arial"/>
              <a:buChar char="•"/>
              <a:defRPr/>
            </a:pPr>
            <a:r>
              <a:rPr lang="en-AU" sz="1050" dirty="0">
                <a:latin typeface="Calibri"/>
              </a:rPr>
              <a:t>Base map</a:t>
            </a:r>
            <a:endParaRPr sz="1350" dirty="0"/>
          </a:p>
          <a:p>
            <a:pPr marL="557213" lvl="1" indent="-214313">
              <a:buFont typeface="Arial"/>
              <a:buChar char="•"/>
              <a:defRPr/>
            </a:pPr>
            <a:r>
              <a:rPr lang="en-AU" sz="900" i="1" dirty="0">
                <a:latin typeface="Calibri"/>
              </a:rPr>
              <a:t>Various base map options</a:t>
            </a:r>
            <a:endParaRPr sz="1350" dirty="0"/>
          </a:p>
          <a:p>
            <a:pPr marL="214313" indent="-214313">
              <a:buFont typeface="Arial"/>
              <a:buChar char="•"/>
              <a:defRPr/>
            </a:pPr>
            <a:r>
              <a:rPr lang="en-AU" sz="1050" dirty="0">
                <a:latin typeface="Calibri"/>
              </a:rPr>
              <a:t>3D view</a:t>
            </a:r>
            <a:endParaRPr sz="1350" dirty="0"/>
          </a:p>
          <a:p>
            <a:pPr marL="557213" lvl="1" indent="-214313">
              <a:buFont typeface="Arial"/>
              <a:buChar char="•"/>
              <a:defRPr/>
            </a:pPr>
            <a:r>
              <a:rPr lang="en-AU" sz="900" i="1" dirty="0">
                <a:latin typeface="Calibri"/>
              </a:rPr>
              <a:t>Right mouse or </a:t>
            </a:r>
            <a:r>
              <a:rPr lang="en-AU" sz="900" i="1" dirty="0" err="1">
                <a:latin typeface="Calibri"/>
              </a:rPr>
              <a:t>ctrl+left</a:t>
            </a:r>
            <a:r>
              <a:rPr lang="en-AU" sz="900" i="1" dirty="0">
                <a:latin typeface="Calibri"/>
              </a:rPr>
              <a:t> mouse to rotate view</a:t>
            </a:r>
            <a:endParaRPr sz="1350" dirty="0"/>
          </a:p>
          <a:p>
            <a:pPr marL="557213" lvl="1" indent="-214313">
              <a:buFont typeface="Arial"/>
              <a:buChar char="•"/>
              <a:defRPr/>
            </a:pPr>
            <a:r>
              <a:rPr lang="en-AU" sz="900" i="1" dirty="0" err="1">
                <a:latin typeface="Calibri"/>
              </a:rPr>
              <a:t>Mousewheel</a:t>
            </a:r>
            <a:r>
              <a:rPr lang="en-AU" sz="900" i="1" dirty="0">
                <a:latin typeface="Calibri"/>
              </a:rPr>
              <a:t> to zoom</a:t>
            </a:r>
            <a:endParaRPr sz="1350" dirty="0"/>
          </a:p>
          <a:p>
            <a:pPr marL="557213" lvl="1" indent="-214313">
              <a:buFont typeface="Arial"/>
              <a:buChar char="•"/>
              <a:defRPr/>
            </a:pPr>
            <a:r>
              <a:rPr lang="en-AU" sz="900" i="1" dirty="0">
                <a:latin typeface="Calibri"/>
              </a:rPr>
              <a:t>View reset using compass button</a:t>
            </a:r>
            <a:endParaRPr sz="1350" dirty="0"/>
          </a:p>
          <a:p>
            <a:pPr marL="214313" indent="-214313">
              <a:buFont typeface="Arial"/>
              <a:buChar char="•"/>
              <a:defRPr/>
            </a:pPr>
            <a:r>
              <a:rPr lang="en-AU" sz="1050" dirty="0">
                <a:latin typeface="Calibri"/>
              </a:rPr>
              <a:t>Layer options</a:t>
            </a:r>
            <a:endParaRPr sz="1350" dirty="0"/>
          </a:p>
          <a:p>
            <a:pPr marL="557213" lvl="1" indent="-214313">
              <a:buFont typeface="Arial"/>
              <a:buChar char="•"/>
              <a:defRPr/>
            </a:pPr>
            <a:r>
              <a:rPr lang="en-AU" sz="900" i="1" dirty="0">
                <a:latin typeface="Calibri"/>
              </a:rPr>
              <a:t>Layer download buttons</a:t>
            </a:r>
            <a:endParaRPr sz="1350" dirty="0"/>
          </a:p>
          <a:p>
            <a:pPr marL="557213" lvl="1" indent="-214313">
              <a:buFont typeface="Arial"/>
              <a:buChar char="•"/>
              <a:defRPr/>
            </a:pPr>
            <a:r>
              <a:rPr lang="en-AU" sz="900" i="1" dirty="0">
                <a:latin typeface="Calibri"/>
              </a:rPr>
              <a:t>Opacity slider</a:t>
            </a:r>
            <a:endParaRPr sz="1350" dirty="0"/>
          </a:p>
          <a:p>
            <a:pPr marL="557213" lvl="1" indent="-214313">
              <a:buFont typeface="Arial"/>
              <a:buChar char="•"/>
              <a:defRPr/>
            </a:pPr>
            <a:r>
              <a:rPr lang="en-AU" sz="900" i="1" dirty="0">
                <a:latin typeface="Calibri"/>
              </a:rPr>
              <a:t>Colour map</a:t>
            </a:r>
            <a:endParaRPr sz="1350" dirty="0"/>
          </a:p>
          <a:p>
            <a:pPr marL="557213" lvl="1" indent="-214313">
              <a:buFont typeface="Arial"/>
              <a:buChar char="•"/>
              <a:defRPr/>
            </a:pPr>
            <a:r>
              <a:rPr lang="en-AU" sz="900" i="1" dirty="0">
                <a:latin typeface="Calibri"/>
              </a:rPr>
              <a:t>Colour range</a:t>
            </a:r>
            <a:endParaRPr sz="1350" dirty="0"/>
          </a:p>
          <a:p>
            <a:pPr marL="214313" indent="-214313">
              <a:buFont typeface="Arial"/>
              <a:buChar char="•"/>
              <a:defRPr/>
            </a:pPr>
            <a:r>
              <a:rPr lang="en-AU" sz="1050" dirty="0">
                <a:latin typeface="Calibri"/>
              </a:rPr>
              <a:t>Layer download</a:t>
            </a:r>
          </a:p>
          <a:p>
            <a:pPr marL="214313" indent="-214313">
              <a:buFont typeface="Arial"/>
              <a:buChar char="•"/>
              <a:defRPr/>
            </a:pPr>
            <a:r>
              <a:rPr lang="en-AU" sz="1050" dirty="0">
                <a:latin typeface="Calibri"/>
              </a:rPr>
              <a:t>Weather</a:t>
            </a:r>
          </a:p>
          <a:p>
            <a:pPr marL="557213" marR="0" lvl="1" indent="-214313" algn="l" defTabSz="914400" rtl="0" eaLnBrk="1" fontAlgn="auto" latinLnBrk="0" hangingPunct="1">
              <a:lnSpc>
                <a:spcPct val="100000"/>
              </a:lnSpc>
              <a:spcBef>
                <a:spcPts val="0"/>
              </a:spcBef>
              <a:spcAft>
                <a:spcPts val="0"/>
              </a:spcAft>
              <a:buClrTx/>
              <a:buSzTx/>
              <a:buFont typeface="Arial"/>
              <a:buChar char="•"/>
              <a:tabLst/>
              <a:defRPr/>
            </a:pPr>
            <a:r>
              <a:rPr kumimoji="0" lang="en-AU" sz="900" b="0" i="1" u="none" strike="noStrike" kern="1200" cap="none" spc="0" normalizeH="0" baseline="0" noProof="0" dirty="0">
                <a:ln>
                  <a:noFill/>
                </a:ln>
                <a:solidFill>
                  <a:prstClr val="black"/>
                </a:solidFill>
                <a:effectLst/>
                <a:uLnTx/>
                <a:uFillTx/>
                <a:latin typeface="Calibri"/>
                <a:ea typeface="+mn-ea"/>
                <a:cs typeface="+mn-cs"/>
              </a:rPr>
              <a:t>Changes with time slider</a:t>
            </a:r>
            <a:endParaRPr kumimoji="0" lang="en-AU" sz="1350" b="0" i="0" u="none" strike="noStrike" kern="1200" cap="none" spc="0" normalizeH="0" baseline="0" noProof="0" dirty="0">
              <a:ln>
                <a:noFill/>
              </a:ln>
              <a:solidFill>
                <a:prstClr val="black"/>
              </a:solidFill>
              <a:effectLst/>
              <a:uLnTx/>
              <a:uFillTx/>
              <a:latin typeface="Calibri"/>
              <a:ea typeface="+mn-ea"/>
              <a:cs typeface="+mn-cs"/>
            </a:endParaRPr>
          </a:p>
          <a:p>
            <a:pPr marL="557213" marR="0" lvl="1" indent="-214313" algn="l" defTabSz="914400" rtl="0" eaLnBrk="1" fontAlgn="auto" latinLnBrk="0" hangingPunct="1">
              <a:lnSpc>
                <a:spcPct val="100000"/>
              </a:lnSpc>
              <a:spcBef>
                <a:spcPts val="0"/>
              </a:spcBef>
              <a:spcAft>
                <a:spcPts val="0"/>
              </a:spcAft>
              <a:buClrTx/>
              <a:buSzTx/>
              <a:buFont typeface="Arial"/>
              <a:buChar char="•"/>
              <a:tabLst/>
              <a:defRPr/>
            </a:pPr>
            <a:r>
              <a:rPr kumimoji="0" lang="en-AU" sz="900" b="0" i="1" u="none" strike="noStrike" kern="1200" cap="none" spc="0" normalizeH="0" baseline="0" noProof="0" dirty="0">
                <a:ln>
                  <a:noFill/>
                </a:ln>
                <a:solidFill>
                  <a:prstClr val="black"/>
                </a:solidFill>
                <a:effectLst/>
                <a:uLnTx/>
                <a:uFillTx/>
                <a:latin typeface="Calibri"/>
                <a:ea typeface="+mn-ea"/>
                <a:cs typeface="+mn-cs"/>
              </a:rPr>
              <a:t>Shows time series chart when icon is clicked</a:t>
            </a:r>
            <a:endParaRPr kumimoji="0" lang="en-AU" sz="1350" b="0" i="0" u="none" strike="noStrike" kern="1200" cap="none" spc="0" normalizeH="0" baseline="0" noProof="0" dirty="0">
              <a:ln>
                <a:noFill/>
              </a:ln>
              <a:solidFill>
                <a:prstClr val="black"/>
              </a:solidFill>
              <a:effectLst/>
              <a:uLnTx/>
              <a:uFillTx/>
              <a:latin typeface="Calibri"/>
              <a:ea typeface="+mn-ea"/>
              <a:cs typeface="+mn-cs"/>
            </a:endParaRPr>
          </a:p>
          <a:p>
            <a:pPr marL="214313" indent="-214313">
              <a:buFont typeface="Arial"/>
              <a:buChar char="•"/>
              <a:defRPr/>
            </a:pPr>
            <a:endParaRPr sz="1350" dirty="0"/>
          </a:p>
        </p:txBody>
      </p:sp>
      <p:pic>
        <p:nvPicPr>
          <p:cNvPr id="8" name="Picture 7"/>
          <p:cNvPicPr>
            <a:picLocks noChangeAspect="1"/>
          </p:cNvPicPr>
          <p:nvPr/>
        </p:nvPicPr>
        <p:blipFill>
          <a:blip r:embed="rId3"/>
          <a:stretch/>
        </p:blipFill>
        <p:spPr bwMode="auto">
          <a:xfrm>
            <a:off x="700679" y="1299170"/>
            <a:ext cx="118207" cy="82745"/>
          </a:xfrm>
          <a:prstGeom prst="rect">
            <a:avLst/>
          </a:prstGeom>
        </p:spPr>
      </p:pic>
    </p:spTree>
    <p:extLst>
      <p:ext uri="{BB962C8B-B14F-4D97-AF65-F5344CB8AC3E}">
        <p14:creationId xmlns:p14="http://schemas.microsoft.com/office/powerpoint/2010/main" val="362733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Picture 4">
            <a:extLst>
              <a:ext uri="{FF2B5EF4-FFF2-40B4-BE49-F238E27FC236}">
                <a16:creationId xmlns:a16="http://schemas.microsoft.com/office/drawing/2014/main" id="{E79AC1FD-D8C1-78B8-A379-6448FDAC6E80}"/>
              </a:ext>
            </a:extLst>
          </p:cNvPr>
          <p:cNvPicPr>
            <a:picLocks noChangeAspect="1"/>
          </p:cNvPicPr>
          <p:nvPr/>
        </p:nvPicPr>
        <p:blipFill>
          <a:blip r:embed="rId2"/>
          <a:stretch>
            <a:fillRect/>
          </a:stretch>
        </p:blipFill>
        <p:spPr>
          <a:xfrm>
            <a:off x="4019659" y="1003398"/>
            <a:ext cx="4531995" cy="3408998"/>
          </a:xfrm>
          <a:prstGeom prst="rect">
            <a:avLst/>
          </a:prstGeom>
        </p:spPr>
      </p:pic>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7" name="Rectangle 6"/>
          <p:cNvSpPr/>
          <p:nvPr/>
        </p:nvSpPr>
        <p:spPr bwMode="auto">
          <a:xfrm>
            <a:off x="330199" y="739635"/>
            <a:ext cx="3217398" cy="4385816"/>
          </a:xfrm>
          <a:prstGeom prst="rect">
            <a:avLst/>
          </a:prstGeom>
        </p:spPr>
        <p:txBody>
          <a:bodyPr wrap="square">
            <a:spAutoFit/>
          </a:bodyPr>
          <a:lstStyle/>
          <a:p>
            <a:pPr>
              <a:defRPr/>
            </a:pPr>
            <a:r>
              <a:rPr lang="en-AU" sz="1350" dirty="0">
                <a:latin typeface="Calibri"/>
              </a:rPr>
              <a:t>Results and visualisation</a:t>
            </a:r>
            <a:endParaRPr sz="1350" dirty="0"/>
          </a:p>
          <a:p>
            <a:pPr marL="214313" indent="-214313">
              <a:buFont typeface="Arial"/>
              <a:buChar char="•"/>
              <a:defRPr/>
            </a:pPr>
            <a:r>
              <a:rPr lang="en-AU" sz="1050" dirty="0">
                <a:latin typeface="Calibri"/>
              </a:rPr>
              <a:t>Layers</a:t>
            </a:r>
            <a:endParaRPr sz="1350" dirty="0"/>
          </a:p>
          <a:p>
            <a:pPr marL="557213" lvl="1" indent="-214313">
              <a:buFont typeface="Arial"/>
              <a:buChar char="•"/>
              <a:defRPr/>
            </a:pPr>
            <a:r>
              <a:rPr lang="en-AU" sz="900" i="1" dirty="0">
                <a:latin typeface="Calibri"/>
              </a:rPr>
              <a:t>List on right-hand side</a:t>
            </a:r>
            <a:endParaRPr sz="1350" dirty="0"/>
          </a:p>
          <a:p>
            <a:pPr marL="557213" lvl="1" indent="-214313">
              <a:buFont typeface="Arial"/>
              <a:buChar char="•"/>
              <a:defRPr/>
            </a:pPr>
            <a:r>
              <a:rPr lang="en-AU" sz="900" i="1" dirty="0">
                <a:latin typeface="Calibri"/>
              </a:rPr>
              <a:t>Visibility controlled by view icons</a:t>
            </a:r>
            <a:endParaRPr sz="1350" dirty="0"/>
          </a:p>
          <a:p>
            <a:pPr marL="214313" indent="-214313">
              <a:buFont typeface="Arial"/>
              <a:buChar char="•"/>
              <a:defRPr/>
            </a:pPr>
            <a:r>
              <a:rPr lang="en-AU" sz="1050" dirty="0">
                <a:latin typeface="Calibri"/>
              </a:rPr>
              <a:t>Shaded fire contour</a:t>
            </a:r>
            <a:endParaRPr sz="1350" dirty="0"/>
          </a:p>
          <a:p>
            <a:pPr marL="557213" lvl="1" indent="-214313">
              <a:buFont typeface="Arial"/>
              <a:buChar char="•"/>
              <a:defRPr/>
            </a:pPr>
            <a:r>
              <a:rPr lang="en-AU" sz="900" i="1" dirty="0">
                <a:latin typeface="Calibri"/>
              </a:rPr>
              <a:t>Dynamic outline based on time slider</a:t>
            </a:r>
            <a:endParaRPr sz="1350" dirty="0"/>
          </a:p>
          <a:p>
            <a:pPr marL="214313" indent="-214313">
              <a:buFont typeface="Arial"/>
              <a:buChar char="•"/>
              <a:defRPr/>
            </a:pPr>
            <a:r>
              <a:rPr lang="en-AU" sz="1050" dirty="0">
                <a:latin typeface="Calibri"/>
              </a:rPr>
              <a:t>Wildfire model layer</a:t>
            </a:r>
            <a:endParaRPr sz="1350" dirty="0"/>
          </a:p>
          <a:p>
            <a:pPr marL="557213" lvl="1" indent="-214313">
              <a:buFont typeface="Arial"/>
              <a:buChar char="•"/>
              <a:defRPr/>
            </a:pPr>
            <a:r>
              <a:rPr lang="en-AU" sz="900" i="1" dirty="0">
                <a:latin typeface="Calibri"/>
              </a:rPr>
              <a:t>Cell evaluation using inspection tool</a:t>
            </a:r>
            <a:endParaRPr sz="1350" dirty="0"/>
          </a:p>
          <a:p>
            <a:pPr marL="557213" lvl="1" indent="-214313">
              <a:buFont typeface="Arial"/>
              <a:buChar char="•"/>
              <a:defRPr/>
            </a:pPr>
            <a:r>
              <a:rPr lang="en-AU" sz="900" i="1" dirty="0">
                <a:latin typeface="Calibri"/>
              </a:rPr>
              <a:t>Current value of all layers under mouse</a:t>
            </a:r>
            <a:endParaRPr sz="1350" dirty="0"/>
          </a:p>
          <a:p>
            <a:pPr marL="214313" indent="-214313">
              <a:buFont typeface="Arial"/>
              <a:buChar char="•"/>
              <a:defRPr/>
            </a:pPr>
            <a:r>
              <a:rPr lang="en-AU" sz="1050" dirty="0">
                <a:latin typeface="Calibri"/>
              </a:rPr>
              <a:t>Flame height layer</a:t>
            </a:r>
            <a:endParaRPr sz="1350" dirty="0"/>
          </a:p>
          <a:p>
            <a:pPr marL="214313" indent="-214313">
              <a:buFont typeface="Arial"/>
              <a:buChar char="•"/>
              <a:defRPr/>
            </a:pPr>
            <a:r>
              <a:rPr lang="en-AU" sz="1050" dirty="0">
                <a:latin typeface="Calibri"/>
              </a:rPr>
              <a:t>Base map</a:t>
            </a:r>
            <a:endParaRPr sz="1350" dirty="0"/>
          </a:p>
          <a:p>
            <a:pPr marL="557213" lvl="1" indent="-214313">
              <a:buFont typeface="Arial"/>
              <a:buChar char="•"/>
              <a:defRPr/>
            </a:pPr>
            <a:r>
              <a:rPr lang="en-AU" sz="900" i="1" dirty="0">
                <a:latin typeface="Calibri"/>
              </a:rPr>
              <a:t>Various base map options</a:t>
            </a:r>
            <a:endParaRPr sz="1350" dirty="0"/>
          </a:p>
          <a:p>
            <a:pPr marL="214313" indent="-214313">
              <a:buFont typeface="Arial"/>
              <a:buChar char="•"/>
              <a:defRPr/>
            </a:pPr>
            <a:r>
              <a:rPr lang="en-AU" sz="1050" dirty="0">
                <a:latin typeface="Calibri"/>
              </a:rPr>
              <a:t>3D view</a:t>
            </a:r>
            <a:endParaRPr sz="1350" dirty="0"/>
          </a:p>
          <a:p>
            <a:pPr marL="557213" lvl="1" indent="-214313">
              <a:buFont typeface="Arial"/>
              <a:buChar char="•"/>
              <a:defRPr/>
            </a:pPr>
            <a:r>
              <a:rPr lang="en-AU" sz="900" i="1" dirty="0">
                <a:latin typeface="Calibri"/>
              </a:rPr>
              <a:t>Right mouse or </a:t>
            </a:r>
            <a:r>
              <a:rPr lang="en-AU" sz="900" i="1" dirty="0" err="1">
                <a:latin typeface="Calibri"/>
              </a:rPr>
              <a:t>ctrl+left</a:t>
            </a:r>
            <a:r>
              <a:rPr lang="en-AU" sz="900" i="1" dirty="0">
                <a:latin typeface="Calibri"/>
              </a:rPr>
              <a:t> mouse to rotate view</a:t>
            </a:r>
            <a:endParaRPr sz="1350" dirty="0"/>
          </a:p>
          <a:p>
            <a:pPr marL="557213" lvl="1" indent="-214313">
              <a:buFont typeface="Arial"/>
              <a:buChar char="•"/>
              <a:defRPr/>
            </a:pPr>
            <a:r>
              <a:rPr lang="en-AU" sz="900" i="1" dirty="0" err="1">
                <a:latin typeface="Calibri"/>
              </a:rPr>
              <a:t>Mousewheel</a:t>
            </a:r>
            <a:r>
              <a:rPr lang="en-AU" sz="900" i="1" dirty="0">
                <a:latin typeface="Calibri"/>
              </a:rPr>
              <a:t> to zoom</a:t>
            </a:r>
            <a:endParaRPr sz="1350" dirty="0"/>
          </a:p>
          <a:p>
            <a:pPr marL="557213" lvl="1" indent="-214313">
              <a:buFont typeface="Arial"/>
              <a:buChar char="•"/>
              <a:defRPr/>
            </a:pPr>
            <a:r>
              <a:rPr lang="en-AU" sz="900" i="1" dirty="0">
                <a:latin typeface="Calibri"/>
              </a:rPr>
              <a:t>View reset using compass button</a:t>
            </a:r>
            <a:endParaRPr sz="1350" dirty="0"/>
          </a:p>
          <a:p>
            <a:pPr marL="214313" indent="-214313">
              <a:buFont typeface="Arial"/>
              <a:buChar char="•"/>
              <a:defRPr/>
            </a:pPr>
            <a:r>
              <a:rPr lang="en-AU" sz="1050" dirty="0">
                <a:latin typeface="Calibri"/>
              </a:rPr>
              <a:t>Layer options</a:t>
            </a:r>
            <a:endParaRPr sz="1350" dirty="0"/>
          </a:p>
          <a:p>
            <a:pPr marL="557213" lvl="1" indent="-214313">
              <a:buFont typeface="Arial"/>
              <a:buChar char="•"/>
              <a:defRPr/>
            </a:pPr>
            <a:r>
              <a:rPr lang="en-AU" sz="900" i="1" dirty="0">
                <a:latin typeface="Calibri"/>
              </a:rPr>
              <a:t>Layer download buttons</a:t>
            </a:r>
            <a:endParaRPr sz="1350" dirty="0"/>
          </a:p>
          <a:p>
            <a:pPr marL="557213" lvl="1" indent="-214313">
              <a:buFont typeface="Arial"/>
              <a:buChar char="•"/>
              <a:defRPr/>
            </a:pPr>
            <a:r>
              <a:rPr lang="en-AU" sz="900" i="1" dirty="0">
                <a:latin typeface="Calibri"/>
              </a:rPr>
              <a:t>Opacity slider</a:t>
            </a:r>
            <a:endParaRPr sz="1350" dirty="0"/>
          </a:p>
          <a:p>
            <a:pPr marL="557213" lvl="1" indent="-214313">
              <a:buFont typeface="Arial"/>
              <a:buChar char="•"/>
              <a:defRPr/>
            </a:pPr>
            <a:r>
              <a:rPr lang="en-AU" sz="900" i="1" dirty="0">
                <a:latin typeface="Calibri"/>
              </a:rPr>
              <a:t>Colour map</a:t>
            </a:r>
            <a:endParaRPr sz="1350" dirty="0"/>
          </a:p>
          <a:p>
            <a:pPr marL="557213" lvl="1" indent="-214313">
              <a:buFont typeface="Arial"/>
              <a:buChar char="•"/>
              <a:defRPr/>
            </a:pPr>
            <a:r>
              <a:rPr lang="en-AU" sz="900" i="1" dirty="0">
                <a:latin typeface="Calibri"/>
              </a:rPr>
              <a:t>Colour range</a:t>
            </a:r>
            <a:endParaRPr sz="1350" dirty="0"/>
          </a:p>
          <a:p>
            <a:pPr marL="214313" indent="-214313">
              <a:buFont typeface="Arial"/>
              <a:buChar char="•"/>
              <a:defRPr/>
            </a:pPr>
            <a:r>
              <a:rPr lang="en-AU" sz="1050" dirty="0">
                <a:latin typeface="Calibri"/>
              </a:rPr>
              <a:t>Layer download</a:t>
            </a:r>
          </a:p>
          <a:p>
            <a:pPr marL="214313" indent="-214313">
              <a:buFont typeface="Arial"/>
              <a:buChar char="•"/>
              <a:defRPr/>
            </a:pPr>
            <a:r>
              <a:rPr lang="en-AU" sz="1050" dirty="0">
                <a:latin typeface="Calibri"/>
              </a:rPr>
              <a:t>Weather</a:t>
            </a:r>
          </a:p>
          <a:p>
            <a:pPr marL="557213" marR="0" lvl="1" indent="-214313" algn="l" defTabSz="914400" rtl="0" eaLnBrk="1" fontAlgn="auto" latinLnBrk="0" hangingPunct="1">
              <a:lnSpc>
                <a:spcPct val="100000"/>
              </a:lnSpc>
              <a:spcBef>
                <a:spcPts val="0"/>
              </a:spcBef>
              <a:spcAft>
                <a:spcPts val="0"/>
              </a:spcAft>
              <a:buClrTx/>
              <a:buSzTx/>
              <a:buFont typeface="Arial"/>
              <a:buChar char="•"/>
              <a:tabLst/>
              <a:defRPr/>
            </a:pPr>
            <a:r>
              <a:rPr kumimoji="0" lang="en-AU" sz="900" b="0" i="1" u="none" strike="noStrike" kern="1200" cap="none" spc="0" normalizeH="0" baseline="0" noProof="0" dirty="0">
                <a:ln>
                  <a:noFill/>
                </a:ln>
                <a:solidFill>
                  <a:prstClr val="black"/>
                </a:solidFill>
                <a:effectLst/>
                <a:uLnTx/>
                <a:uFillTx/>
                <a:latin typeface="Calibri"/>
                <a:ea typeface="+mn-ea"/>
                <a:cs typeface="+mn-cs"/>
              </a:rPr>
              <a:t>Changes with time slider</a:t>
            </a:r>
            <a:endParaRPr kumimoji="0" lang="en-AU" sz="1350" b="0" i="0" u="none" strike="noStrike" kern="1200" cap="none" spc="0" normalizeH="0" baseline="0" noProof="0" dirty="0">
              <a:ln>
                <a:noFill/>
              </a:ln>
              <a:solidFill>
                <a:prstClr val="black"/>
              </a:solidFill>
              <a:effectLst/>
              <a:uLnTx/>
              <a:uFillTx/>
              <a:latin typeface="Calibri"/>
              <a:ea typeface="+mn-ea"/>
              <a:cs typeface="+mn-cs"/>
            </a:endParaRPr>
          </a:p>
          <a:p>
            <a:pPr marL="557213" marR="0" lvl="1" indent="-214313" algn="l" defTabSz="914400" rtl="0" eaLnBrk="1" fontAlgn="auto" latinLnBrk="0" hangingPunct="1">
              <a:lnSpc>
                <a:spcPct val="100000"/>
              </a:lnSpc>
              <a:spcBef>
                <a:spcPts val="0"/>
              </a:spcBef>
              <a:spcAft>
                <a:spcPts val="0"/>
              </a:spcAft>
              <a:buClrTx/>
              <a:buSzTx/>
              <a:buFont typeface="Arial"/>
              <a:buChar char="•"/>
              <a:tabLst/>
              <a:defRPr/>
            </a:pPr>
            <a:r>
              <a:rPr kumimoji="0" lang="en-AU" sz="900" b="0" i="1" u="none" strike="noStrike" kern="1200" cap="none" spc="0" normalizeH="0" baseline="0" noProof="0" dirty="0">
                <a:ln>
                  <a:noFill/>
                </a:ln>
                <a:solidFill>
                  <a:prstClr val="black"/>
                </a:solidFill>
                <a:effectLst/>
                <a:uLnTx/>
                <a:uFillTx/>
                <a:latin typeface="Calibri"/>
                <a:ea typeface="+mn-ea"/>
                <a:cs typeface="+mn-cs"/>
              </a:rPr>
              <a:t>Shows time series chart when icon is clicked</a:t>
            </a:r>
          </a:p>
          <a:p>
            <a:pPr marL="557213" marR="0" lvl="1" indent="-214313" algn="l" defTabSz="914400" rtl="0" eaLnBrk="1" fontAlgn="auto" latinLnBrk="0" hangingPunct="1">
              <a:lnSpc>
                <a:spcPct val="100000"/>
              </a:lnSpc>
              <a:spcBef>
                <a:spcPts val="0"/>
              </a:spcBef>
              <a:spcAft>
                <a:spcPts val="0"/>
              </a:spcAft>
              <a:buClrTx/>
              <a:buSzTx/>
              <a:buFont typeface="Arial"/>
              <a:buChar char="•"/>
              <a:tabLst/>
              <a:defRPr/>
            </a:pPr>
            <a:r>
              <a:rPr kumimoji="0" lang="en-AU" sz="900" b="0" i="1" u="none" strike="noStrike" kern="1200" cap="none" spc="0" normalizeH="0" baseline="0" noProof="0" dirty="0">
                <a:ln>
                  <a:noFill/>
                </a:ln>
                <a:solidFill>
                  <a:prstClr val="black"/>
                </a:solidFill>
                <a:effectLst/>
                <a:uLnTx/>
                <a:uFillTx/>
                <a:latin typeface="Calibri"/>
                <a:ea typeface="+mn-ea"/>
                <a:cs typeface="+mn-cs"/>
              </a:rPr>
              <a:t>Can be downloaded as a csv</a:t>
            </a:r>
            <a:endParaRPr kumimoji="0" lang="en-AU" sz="1350" b="0" i="0" u="none" strike="noStrike" kern="1200" cap="none" spc="0" normalizeH="0" baseline="0" noProof="0" dirty="0">
              <a:ln>
                <a:noFill/>
              </a:ln>
              <a:solidFill>
                <a:prstClr val="black"/>
              </a:solidFill>
              <a:effectLst/>
              <a:uLnTx/>
              <a:uFillTx/>
              <a:latin typeface="Calibri"/>
              <a:ea typeface="+mn-ea"/>
              <a:cs typeface="+mn-cs"/>
            </a:endParaRPr>
          </a:p>
          <a:p>
            <a:pPr marL="557213" marR="0" lvl="1" indent="-214313" algn="l" defTabSz="914400" rtl="0" eaLnBrk="1" fontAlgn="auto" latinLnBrk="0" hangingPunct="1">
              <a:lnSpc>
                <a:spcPct val="100000"/>
              </a:lnSpc>
              <a:spcBef>
                <a:spcPts val="0"/>
              </a:spcBef>
              <a:spcAft>
                <a:spcPts val="0"/>
              </a:spcAft>
              <a:buClrTx/>
              <a:buSzTx/>
              <a:buFont typeface="Arial"/>
              <a:buChar char="•"/>
              <a:tabLst/>
              <a:defRPr/>
            </a:pPr>
            <a:endParaRPr kumimoji="0" lang="en-AU" sz="1350" b="0" i="0" u="none" strike="noStrike" kern="1200" cap="none" spc="0" normalizeH="0" baseline="0" noProof="0" dirty="0">
              <a:ln>
                <a:noFill/>
              </a:ln>
              <a:solidFill>
                <a:prstClr val="black"/>
              </a:solidFill>
              <a:effectLst/>
              <a:uLnTx/>
              <a:uFillTx/>
              <a:latin typeface="Calibri"/>
              <a:ea typeface="+mn-ea"/>
              <a:cs typeface="+mn-cs"/>
            </a:endParaRPr>
          </a:p>
          <a:p>
            <a:pPr marL="214313" indent="-214313">
              <a:buFont typeface="Arial"/>
              <a:buChar char="•"/>
              <a:defRPr/>
            </a:pPr>
            <a:endParaRPr sz="1350" dirty="0"/>
          </a:p>
        </p:txBody>
      </p:sp>
      <p:pic>
        <p:nvPicPr>
          <p:cNvPr id="8" name="Picture 7"/>
          <p:cNvPicPr>
            <a:picLocks noChangeAspect="1"/>
          </p:cNvPicPr>
          <p:nvPr/>
        </p:nvPicPr>
        <p:blipFill>
          <a:blip r:embed="rId3"/>
          <a:stretch/>
        </p:blipFill>
        <p:spPr bwMode="auto">
          <a:xfrm>
            <a:off x="700679" y="1299170"/>
            <a:ext cx="118207" cy="82745"/>
          </a:xfrm>
          <a:prstGeom prst="rect">
            <a:avLst/>
          </a:prstGeom>
        </p:spPr>
      </p:pic>
      <p:sp>
        <p:nvSpPr>
          <p:cNvPr id="2" name="Rectangle: Rounded Corners 1">
            <a:extLst>
              <a:ext uri="{FF2B5EF4-FFF2-40B4-BE49-F238E27FC236}">
                <a16:creationId xmlns:a16="http://schemas.microsoft.com/office/drawing/2014/main" id="{82ED0373-1E1F-BD27-D3D6-BA72832293D8}"/>
              </a:ext>
            </a:extLst>
          </p:cNvPr>
          <p:cNvSpPr/>
          <p:nvPr/>
        </p:nvSpPr>
        <p:spPr bwMode="auto">
          <a:xfrm>
            <a:off x="6770150" y="2266134"/>
            <a:ext cx="213885" cy="193806"/>
          </a:xfrm>
          <a:prstGeom prst="roundRect">
            <a:avLst>
              <a:gd name="adj"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p>
        </p:txBody>
      </p:sp>
    </p:spTree>
    <p:extLst>
      <p:ext uri="{BB962C8B-B14F-4D97-AF65-F5344CB8AC3E}">
        <p14:creationId xmlns:p14="http://schemas.microsoft.com/office/powerpoint/2010/main" val="4258336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6" name="Title 1"/>
          <p:cNvSpPr>
            <a:spLocks noGrp="1"/>
          </p:cNvSpPr>
          <p:nvPr>
            <p:ph type="title"/>
          </p:nvPr>
        </p:nvSpPr>
        <p:spPr bwMode="auto">
          <a:xfrm>
            <a:off x="330200" y="283463"/>
            <a:ext cx="5266152" cy="456172"/>
          </a:xfrm>
        </p:spPr>
        <p:txBody>
          <a:bodyPr>
            <a:normAutofit fontScale="90000"/>
          </a:bodyPr>
          <a:lstStyle/>
          <a:p>
            <a:pPr>
              <a:defRPr/>
            </a:pPr>
            <a:r>
              <a:rPr lang="en-AU"/>
              <a:t>Introduction</a:t>
            </a:r>
            <a:endParaRPr/>
          </a:p>
        </p:txBody>
      </p:sp>
      <p:sp>
        <p:nvSpPr>
          <p:cNvPr id="2" name="Footer Placeholder 1"/>
          <p:cNvSpPr>
            <a:spLocks noGrp="1"/>
          </p:cNvSpPr>
          <p:nvPr>
            <p:ph type="ftr" sz="quarter" idx="11"/>
          </p:nvPr>
        </p:nvSpPr>
        <p:spPr bwMode="auto"/>
        <p:txBody>
          <a:bodyPr/>
          <a:lstStyle/>
          <a:p>
            <a:pPr>
              <a:defRPr/>
            </a:pPr>
            <a:r>
              <a:rPr lang="en-AU"/>
              <a:t>Spark</a:t>
            </a:r>
          </a:p>
        </p:txBody>
      </p:sp>
      <p:sp>
        <p:nvSpPr>
          <p:cNvPr id="14" name="TextBox 13"/>
          <p:cNvSpPr txBox="1"/>
          <p:nvPr/>
        </p:nvSpPr>
        <p:spPr bwMode="auto">
          <a:xfrm>
            <a:off x="330199" y="739022"/>
            <a:ext cx="4510274" cy="3416320"/>
          </a:xfrm>
          <a:prstGeom prst="rect">
            <a:avLst/>
          </a:prstGeom>
          <a:noFill/>
        </p:spPr>
        <p:txBody>
          <a:bodyPr wrap="square" rtlCol="0">
            <a:spAutoFit/>
          </a:bodyPr>
          <a:lstStyle/>
          <a:p>
            <a:pPr>
              <a:defRPr/>
            </a:pPr>
            <a:r>
              <a:rPr lang="en-AU" sz="1350">
                <a:latin typeface="Calibri"/>
              </a:rPr>
              <a:t>The rate-of-spread depends on:</a:t>
            </a:r>
            <a:endParaRPr sz="1350"/>
          </a:p>
          <a:p>
            <a:pPr marL="214313" indent="-214313">
              <a:buFont typeface="Arial"/>
              <a:buChar char="•"/>
              <a:defRPr/>
            </a:pPr>
            <a:r>
              <a:rPr lang="en-AU" sz="1350">
                <a:latin typeface="Calibri"/>
              </a:rPr>
              <a:t>The type of fuel</a:t>
            </a:r>
            <a:endParaRPr sz="1350"/>
          </a:p>
          <a:p>
            <a:pPr marL="214313" indent="-214313">
              <a:buFont typeface="Arial"/>
              <a:buChar char="•"/>
              <a:defRPr/>
            </a:pPr>
            <a:r>
              <a:rPr lang="en-AU" sz="1350">
                <a:latin typeface="Calibri"/>
              </a:rPr>
              <a:t>The condition of the fuel (amount, moisture level, …)</a:t>
            </a:r>
            <a:endParaRPr sz="1350"/>
          </a:p>
          <a:p>
            <a:pPr marL="214313" indent="-214313">
              <a:buFont typeface="Arial"/>
              <a:buChar char="•"/>
              <a:defRPr/>
            </a:pPr>
            <a:endParaRPr lang="en-AU" sz="1350">
              <a:latin typeface="Calibri"/>
            </a:endParaRPr>
          </a:p>
          <a:p>
            <a:pPr>
              <a:defRPr/>
            </a:pPr>
            <a:r>
              <a:rPr lang="en-AU" sz="1350" i="1">
                <a:latin typeface="Calibri"/>
              </a:rPr>
              <a:t>Empirical rate of spread models</a:t>
            </a:r>
            <a:r>
              <a:rPr lang="en-AU" sz="1350">
                <a:latin typeface="Calibri"/>
              </a:rPr>
              <a:t> developed from experiments</a:t>
            </a:r>
            <a:endParaRPr sz="1350"/>
          </a:p>
          <a:p>
            <a:pPr marL="214313" indent="-214313">
              <a:buFont typeface="Arial"/>
              <a:buChar char="•"/>
              <a:defRPr/>
            </a:pPr>
            <a:r>
              <a:rPr lang="en-AU" sz="1350">
                <a:latin typeface="Calibri"/>
              </a:rPr>
              <a:t>Mathematical function for rate-of-spread</a:t>
            </a:r>
            <a:endParaRPr sz="1350"/>
          </a:p>
          <a:p>
            <a:pPr>
              <a:defRPr/>
            </a:pPr>
            <a:endParaRPr lang="en-AU" sz="1350">
              <a:latin typeface="Calibri"/>
            </a:endParaRPr>
          </a:p>
          <a:p>
            <a:pPr>
              <a:defRPr/>
            </a:pPr>
            <a:endParaRPr lang="en-AU" sz="1350">
              <a:latin typeface="Calibri"/>
            </a:endParaRPr>
          </a:p>
          <a:p>
            <a:pPr>
              <a:defRPr/>
            </a:pPr>
            <a:endParaRPr lang="en-AU" sz="1350">
              <a:latin typeface="Calibri"/>
            </a:endParaRPr>
          </a:p>
          <a:p>
            <a:pPr>
              <a:defRPr/>
            </a:pPr>
            <a:endParaRPr lang="en-AU" sz="1350">
              <a:latin typeface="Calibri"/>
            </a:endParaRPr>
          </a:p>
          <a:p>
            <a:pPr>
              <a:defRPr/>
            </a:pPr>
            <a:endParaRPr lang="en-AU" sz="1350">
              <a:latin typeface="Calibri"/>
            </a:endParaRPr>
          </a:p>
          <a:p>
            <a:pPr>
              <a:defRPr/>
            </a:pPr>
            <a:endParaRPr lang="en-AU" sz="1350">
              <a:latin typeface="Calibri"/>
            </a:endParaRPr>
          </a:p>
          <a:p>
            <a:pPr>
              <a:defRPr/>
            </a:pPr>
            <a:endParaRPr lang="en-AU" sz="1350">
              <a:latin typeface="Calibri"/>
            </a:endParaRPr>
          </a:p>
          <a:p>
            <a:pPr>
              <a:defRPr/>
            </a:pPr>
            <a:endParaRPr lang="en-AU" sz="1350">
              <a:latin typeface="Calibri"/>
            </a:endParaRPr>
          </a:p>
          <a:p>
            <a:pPr>
              <a:defRPr/>
            </a:pPr>
            <a:r>
              <a:rPr lang="en-AU" sz="1350">
                <a:latin typeface="Calibri"/>
              </a:rPr>
              <a:t>Need to use many different models for fire prediction</a:t>
            </a:r>
            <a:endParaRPr sz="1350"/>
          </a:p>
          <a:p>
            <a:pPr marL="214313" indent="-214313">
              <a:buFont typeface="Arial"/>
              <a:buChar char="•"/>
              <a:defRPr/>
            </a:pPr>
            <a:r>
              <a:rPr lang="en-AU" sz="1350">
                <a:latin typeface="Calibri"/>
              </a:rPr>
              <a:t>Each model may require different data</a:t>
            </a:r>
            <a:endParaRPr sz="1350"/>
          </a:p>
        </p:txBody>
      </p:sp>
      <p:sp>
        <p:nvSpPr>
          <p:cNvPr id="16" name="TextBox 15"/>
          <p:cNvSpPr txBox="1"/>
          <p:nvPr/>
        </p:nvSpPr>
        <p:spPr bwMode="auto">
          <a:xfrm>
            <a:off x="5333011" y="4258177"/>
            <a:ext cx="2042547" cy="213585"/>
          </a:xfrm>
          <a:prstGeom prst="rect">
            <a:avLst/>
          </a:prstGeom>
          <a:noFill/>
        </p:spPr>
        <p:txBody>
          <a:bodyPr wrap="none" rtlCol="0">
            <a:spAutoFit/>
          </a:bodyPr>
          <a:lstStyle/>
          <a:p>
            <a:pPr algn="ctr">
              <a:defRPr/>
            </a:pPr>
            <a:r>
              <a:rPr lang="en-AU" sz="788">
                <a:solidFill>
                  <a:schemeClr val="accent1"/>
                </a:solidFill>
              </a:rPr>
              <a:t>Spinifex fire. Source: NASA Earth Observatory</a:t>
            </a:r>
            <a:endParaRPr sz="1350"/>
          </a:p>
        </p:txBody>
      </p:sp>
      <p:sp>
        <p:nvSpPr>
          <p:cNvPr id="17" name="TextBox 16"/>
          <p:cNvSpPr txBox="1"/>
          <p:nvPr/>
        </p:nvSpPr>
        <p:spPr bwMode="auto">
          <a:xfrm>
            <a:off x="5709717" y="2459149"/>
            <a:ext cx="1289135" cy="213585"/>
          </a:xfrm>
          <a:prstGeom prst="rect">
            <a:avLst/>
          </a:prstGeom>
          <a:noFill/>
        </p:spPr>
        <p:txBody>
          <a:bodyPr wrap="none" rtlCol="0">
            <a:spAutoFit/>
          </a:bodyPr>
          <a:lstStyle/>
          <a:p>
            <a:pPr algn="ctr">
              <a:defRPr/>
            </a:pPr>
            <a:r>
              <a:rPr lang="en-AU" sz="788">
                <a:solidFill>
                  <a:schemeClr val="accent1"/>
                </a:solidFill>
              </a:rPr>
              <a:t>Eucalypt fire. Source: RMIT</a:t>
            </a:r>
            <a:endParaRPr sz="1350"/>
          </a:p>
        </p:txBody>
      </p:sp>
      <p:grpSp>
        <p:nvGrpSpPr>
          <p:cNvPr id="18" name="Group 17"/>
          <p:cNvGrpSpPr/>
          <p:nvPr/>
        </p:nvGrpSpPr>
        <p:grpSpPr bwMode="auto">
          <a:xfrm>
            <a:off x="5154134" y="1002721"/>
            <a:ext cx="2400300" cy="1438211"/>
            <a:chOff x="5021010" y="1316261"/>
            <a:chExt cx="3916167" cy="2346490"/>
          </a:xfrm>
        </p:grpSpPr>
        <p:pic>
          <p:nvPicPr>
            <p:cNvPr id="19" name="Picture 18"/>
            <p:cNvPicPr>
              <a:picLocks noChangeAspect="1"/>
            </p:cNvPicPr>
            <p:nvPr/>
          </p:nvPicPr>
          <p:blipFill>
            <a:blip r:embed="rId2"/>
            <a:stretch/>
          </p:blipFill>
          <p:spPr bwMode="auto">
            <a:xfrm>
              <a:off x="5021010" y="1316261"/>
              <a:ext cx="3916167" cy="2346490"/>
            </a:xfrm>
            <a:prstGeom prst="rect">
              <a:avLst/>
            </a:prstGeom>
            <a:effectLst>
              <a:outerShdw blurRad="50800" dist="38100" dir="2700000" algn="tl" rotWithShape="0">
                <a:prstClr val="black">
                  <a:alpha val="40000"/>
                </a:prstClr>
              </a:outerShdw>
            </a:effectLst>
          </p:spPr>
        </p:pic>
        <p:sp>
          <p:nvSpPr>
            <p:cNvPr id="20" name="Freeform: Shape 12"/>
            <p:cNvSpPr/>
            <p:nvPr/>
          </p:nvSpPr>
          <p:spPr bwMode="auto">
            <a:xfrm>
              <a:off x="5916706" y="2252382"/>
              <a:ext cx="2050467" cy="914400"/>
            </a:xfrm>
            <a:custGeom>
              <a:avLst/>
              <a:gdLst>
                <a:gd name="connsiteX0" fmla="*/ 0 w 2050468"/>
                <a:gd name="connsiteY0" fmla="*/ 914400 h 914400"/>
                <a:gd name="connsiteX1" fmla="*/ 356347 w 2050468"/>
                <a:gd name="connsiteY1" fmla="*/ 726142 h 914400"/>
                <a:gd name="connsiteX2" fmla="*/ 430306 w 2050468"/>
                <a:gd name="connsiteY2" fmla="*/ 598394 h 914400"/>
                <a:gd name="connsiteX3" fmla="*/ 295835 w 2050468"/>
                <a:gd name="connsiteY3" fmla="*/ 497542 h 914400"/>
                <a:gd name="connsiteX4" fmla="*/ 389965 w 2050468"/>
                <a:gd name="connsiteY4" fmla="*/ 383242 h 914400"/>
                <a:gd name="connsiteX5" fmla="*/ 329453 w 2050468"/>
                <a:gd name="connsiteY5" fmla="*/ 221877 h 914400"/>
                <a:gd name="connsiteX6" fmla="*/ 591670 w 2050468"/>
                <a:gd name="connsiteY6" fmla="*/ 194983 h 914400"/>
                <a:gd name="connsiteX7" fmla="*/ 531159 w 2050468"/>
                <a:gd name="connsiteY7" fmla="*/ 47065 h 914400"/>
                <a:gd name="connsiteX8" fmla="*/ 739588 w 2050468"/>
                <a:gd name="connsiteY8" fmla="*/ 67236 h 914400"/>
                <a:gd name="connsiteX9" fmla="*/ 726141 w 2050468"/>
                <a:gd name="connsiteY9" fmla="*/ 168089 h 914400"/>
                <a:gd name="connsiteX10" fmla="*/ 1102659 w 2050468"/>
                <a:gd name="connsiteY10" fmla="*/ 228600 h 914400"/>
                <a:gd name="connsiteX11" fmla="*/ 1398494 w 2050468"/>
                <a:gd name="connsiteY11" fmla="*/ 329453 h 914400"/>
                <a:gd name="connsiteX12" fmla="*/ 1680882 w 2050468"/>
                <a:gd name="connsiteY12" fmla="*/ 302559 h 914400"/>
                <a:gd name="connsiteX13" fmla="*/ 1909482 w 2050468"/>
                <a:gd name="connsiteY13" fmla="*/ 228600 h 914400"/>
                <a:gd name="connsiteX14" fmla="*/ 2043953 w 2050468"/>
                <a:gd name="connsiteY14" fmla="*/ 114300 h 914400"/>
                <a:gd name="connsiteX15" fmla="*/ 2017059 w 2050468"/>
                <a:gd name="connsiteY15"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50468" h="914400" extrusionOk="0">
                  <a:moveTo>
                    <a:pt x="0" y="914400"/>
                  </a:moveTo>
                  <a:cubicBezTo>
                    <a:pt x="142314" y="846605"/>
                    <a:pt x="284629" y="778810"/>
                    <a:pt x="356347" y="726142"/>
                  </a:cubicBezTo>
                  <a:cubicBezTo>
                    <a:pt x="428065" y="673474"/>
                    <a:pt x="440391" y="636494"/>
                    <a:pt x="430306" y="598394"/>
                  </a:cubicBezTo>
                  <a:cubicBezTo>
                    <a:pt x="420221" y="560294"/>
                    <a:pt x="302558" y="533401"/>
                    <a:pt x="295835" y="497542"/>
                  </a:cubicBezTo>
                  <a:cubicBezTo>
                    <a:pt x="289112" y="461683"/>
                    <a:pt x="384362" y="429186"/>
                    <a:pt x="389965" y="383242"/>
                  </a:cubicBezTo>
                  <a:cubicBezTo>
                    <a:pt x="395568" y="337298"/>
                    <a:pt x="295836" y="253253"/>
                    <a:pt x="329453" y="221877"/>
                  </a:cubicBezTo>
                  <a:cubicBezTo>
                    <a:pt x="363070" y="190501"/>
                    <a:pt x="558052" y="224118"/>
                    <a:pt x="591670" y="194983"/>
                  </a:cubicBezTo>
                  <a:cubicBezTo>
                    <a:pt x="625288" y="165848"/>
                    <a:pt x="506506" y="68356"/>
                    <a:pt x="531159" y="47065"/>
                  </a:cubicBezTo>
                  <a:cubicBezTo>
                    <a:pt x="555812" y="25774"/>
                    <a:pt x="707091" y="47065"/>
                    <a:pt x="739588" y="67236"/>
                  </a:cubicBezTo>
                  <a:cubicBezTo>
                    <a:pt x="772085" y="87407"/>
                    <a:pt x="665629" y="141195"/>
                    <a:pt x="726141" y="168089"/>
                  </a:cubicBezTo>
                  <a:cubicBezTo>
                    <a:pt x="786653" y="194983"/>
                    <a:pt x="990600" y="201706"/>
                    <a:pt x="1102659" y="228600"/>
                  </a:cubicBezTo>
                  <a:cubicBezTo>
                    <a:pt x="1214718" y="255494"/>
                    <a:pt x="1302124" y="317127"/>
                    <a:pt x="1398494" y="329453"/>
                  </a:cubicBezTo>
                  <a:cubicBezTo>
                    <a:pt x="1494864" y="341779"/>
                    <a:pt x="1595717" y="319368"/>
                    <a:pt x="1680882" y="302559"/>
                  </a:cubicBezTo>
                  <a:cubicBezTo>
                    <a:pt x="1766047" y="285750"/>
                    <a:pt x="1848970" y="259976"/>
                    <a:pt x="1909482" y="228600"/>
                  </a:cubicBezTo>
                  <a:cubicBezTo>
                    <a:pt x="1969994" y="197223"/>
                    <a:pt x="2026024" y="152400"/>
                    <a:pt x="2043953" y="114300"/>
                  </a:cubicBezTo>
                  <a:cubicBezTo>
                    <a:pt x="2061882" y="76200"/>
                    <a:pt x="2039470" y="38100"/>
                    <a:pt x="2017059"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sz="1350"/>
            </a:p>
          </p:txBody>
        </p:sp>
      </p:grpSp>
      <p:grpSp>
        <p:nvGrpSpPr>
          <p:cNvPr id="23" name="Group 22"/>
          <p:cNvGrpSpPr>
            <a:grpSpLocks noChangeAspect="1"/>
          </p:cNvGrpSpPr>
          <p:nvPr/>
        </p:nvGrpSpPr>
        <p:grpSpPr bwMode="auto">
          <a:xfrm>
            <a:off x="5154134" y="2667019"/>
            <a:ext cx="2400300" cy="1536191"/>
            <a:chOff x="5021010" y="3664042"/>
            <a:chExt cx="3126441" cy="2000922"/>
          </a:xfrm>
        </p:grpSpPr>
        <p:pic>
          <p:nvPicPr>
            <p:cNvPr id="31" name="Picture 30"/>
            <p:cNvPicPr>
              <a:picLocks noChangeAspect="1"/>
            </p:cNvPicPr>
            <p:nvPr/>
          </p:nvPicPr>
          <p:blipFill>
            <a:blip r:embed="rId3"/>
            <a:stretch/>
          </p:blipFill>
          <p:spPr bwMode="auto">
            <a:xfrm>
              <a:off x="5021010" y="3664042"/>
              <a:ext cx="3126441" cy="2000922"/>
            </a:xfrm>
            <a:prstGeom prst="rect">
              <a:avLst/>
            </a:prstGeom>
            <a:effectLst>
              <a:outerShdw blurRad="50800" dist="38100" dir="2700000" algn="tl" rotWithShape="0">
                <a:prstClr val="black">
                  <a:alpha val="40000"/>
                </a:prstClr>
              </a:outerShdw>
            </a:effectLst>
          </p:spPr>
        </p:pic>
        <p:sp>
          <p:nvSpPr>
            <p:cNvPr id="32" name="Freeform: Shape 13"/>
            <p:cNvSpPr/>
            <p:nvPr/>
          </p:nvSpPr>
          <p:spPr bwMode="auto">
            <a:xfrm>
              <a:off x="5708173" y="3959025"/>
              <a:ext cx="1075868" cy="1314699"/>
            </a:xfrm>
            <a:custGeom>
              <a:avLst/>
              <a:gdLst>
                <a:gd name="connsiteX0" fmla="*/ 995186 w 1075868"/>
                <a:gd name="connsiteY0" fmla="*/ 1292051 h 1314699"/>
                <a:gd name="connsiteX1" fmla="*/ 907780 w 1075868"/>
                <a:gd name="connsiteY1" fmla="*/ 1204646 h 1314699"/>
                <a:gd name="connsiteX2" fmla="*/ 289215 w 1075868"/>
                <a:gd name="connsiteY2" fmla="*/ 431440 h 1314699"/>
                <a:gd name="connsiteX3" fmla="*/ 103 w 1075868"/>
                <a:gd name="connsiteY3" fmla="*/ 7857 h 1314699"/>
                <a:gd name="connsiteX4" fmla="*/ 316109 w 1075868"/>
                <a:gd name="connsiteY4" fmla="*/ 189393 h 1314699"/>
                <a:gd name="connsiteX5" fmla="*/ 699351 w 1075868"/>
                <a:gd name="connsiteY5" fmla="*/ 599528 h 1314699"/>
                <a:gd name="connsiteX6" fmla="*/ 1075868 w 1075868"/>
                <a:gd name="connsiteY6" fmla="*/ 1191199 h 131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868" h="1314699" extrusionOk="0">
                  <a:moveTo>
                    <a:pt x="995186" y="1292051"/>
                  </a:moveTo>
                  <a:cubicBezTo>
                    <a:pt x="1010314" y="1320066"/>
                    <a:pt x="1025442" y="1348081"/>
                    <a:pt x="907780" y="1204646"/>
                  </a:cubicBezTo>
                  <a:cubicBezTo>
                    <a:pt x="790118" y="1061211"/>
                    <a:pt x="440494" y="630905"/>
                    <a:pt x="289215" y="431440"/>
                  </a:cubicBezTo>
                  <a:cubicBezTo>
                    <a:pt x="137936" y="231975"/>
                    <a:pt x="-4379" y="48198"/>
                    <a:pt x="103" y="7857"/>
                  </a:cubicBezTo>
                  <a:cubicBezTo>
                    <a:pt x="4585" y="-32484"/>
                    <a:pt x="199568" y="90781"/>
                    <a:pt x="316109" y="189393"/>
                  </a:cubicBezTo>
                  <a:cubicBezTo>
                    <a:pt x="432650" y="288005"/>
                    <a:pt x="572725" y="432560"/>
                    <a:pt x="699351" y="599528"/>
                  </a:cubicBezTo>
                  <a:cubicBezTo>
                    <a:pt x="825977" y="766496"/>
                    <a:pt x="950922" y="978847"/>
                    <a:pt x="1075868" y="119119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sz="1350"/>
            </a:p>
          </p:txBody>
        </p:sp>
      </p:grpSp>
      <p:grpSp>
        <p:nvGrpSpPr>
          <p:cNvPr id="10" name="Group 9"/>
          <p:cNvGrpSpPr/>
          <p:nvPr/>
        </p:nvGrpSpPr>
        <p:grpSpPr bwMode="auto">
          <a:xfrm>
            <a:off x="424800" y="2214107"/>
            <a:ext cx="4329206" cy="1189469"/>
            <a:chOff x="566400" y="3579473"/>
            <a:chExt cx="5772274" cy="1585959"/>
          </a:xfrm>
        </p:grpSpPr>
        <p:pic>
          <p:nvPicPr>
            <p:cNvPr id="35" name="Picture 34"/>
            <p:cNvPicPr>
              <a:picLocks noChangeAspect="1"/>
            </p:cNvPicPr>
            <p:nvPr/>
          </p:nvPicPr>
          <p:blipFill>
            <a:blip r:embed="rId4"/>
            <a:stretch/>
          </p:blipFill>
          <p:spPr bwMode="auto">
            <a:xfrm>
              <a:off x="566400" y="3579473"/>
              <a:ext cx="1467514" cy="1585959"/>
            </a:xfrm>
            <a:prstGeom prst="rect">
              <a:avLst/>
            </a:prstGeom>
            <a:effectLst>
              <a:outerShdw blurRad="50800" dist="38100" dir="2700000" algn="tl" rotWithShape="0">
                <a:prstClr val="black">
                  <a:alpha val="40000"/>
                </a:prstClr>
              </a:outerShdw>
            </a:effectLst>
          </p:spPr>
        </p:pic>
        <p:pic>
          <p:nvPicPr>
            <p:cNvPr id="36" name="Picture 35"/>
            <p:cNvPicPr>
              <a:picLocks noChangeAspect="1"/>
            </p:cNvPicPr>
            <p:nvPr/>
          </p:nvPicPr>
          <p:blipFill>
            <a:blip r:embed="rId5"/>
            <a:stretch/>
          </p:blipFill>
          <p:spPr bwMode="auto">
            <a:xfrm>
              <a:off x="2277777" y="4015613"/>
              <a:ext cx="4060897" cy="713678"/>
            </a:xfrm>
            <a:prstGeom prst="rect">
              <a:avLst/>
            </a:prstGeom>
          </p:spPr>
        </p:pic>
        <p:cxnSp>
          <p:nvCxnSpPr>
            <p:cNvPr id="37" name="Straight Connector 36"/>
            <p:cNvCxnSpPr>
              <a:cxnSpLocks/>
            </p:cNvCxnSpPr>
            <p:nvPr/>
          </p:nvCxnSpPr>
          <p:spPr bwMode="auto">
            <a:xfrm flipV="1">
              <a:off x="1766239" y="4698318"/>
              <a:ext cx="4572435" cy="157162"/>
            </a:xfrm>
            <a:prstGeom prst="line">
              <a:avLst/>
            </a:prstGeom>
            <a:ln w="6350">
              <a:gradFill>
                <a:gsLst>
                  <a:gs pos="0">
                    <a:srgbClr val="000000">
                      <a:alpha val="50196"/>
                    </a:srgbClr>
                  </a:gs>
                  <a:gs pos="100000">
                    <a:srgbClr val="000000">
                      <a:alpha val="0"/>
                    </a:srgbClr>
                  </a:gs>
                </a:gsLst>
                <a:lin ang="2700000" scaled="1"/>
              </a:gra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cxnSpLocks/>
            </p:cNvCxnSpPr>
            <p:nvPr/>
          </p:nvCxnSpPr>
          <p:spPr bwMode="auto">
            <a:xfrm flipV="1">
              <a:off x="907388" y="4045634"/>
              <a:ext cx="1414004" cy="698524"/>
            </a:xfrm>
            <a:prstGeom prst="line">
              <a:avLst/>
            </a:prstGeom>
            <a:ln w="6350">
              <a:gradFill>
                <a:gsLst>
                  <a:gs pos="0">
                    <a:srgbClr val="000000">
                      <a:alpha val="50196"/>
                    </a:srgbClr>
                  </a:gs>
                  <a:gs pos="100000">
                    <a:srgbClr val="000000">
                      <a:alpha val="0"/>
                    </a:srgbClr>
                  </a:gs>
                </a:gsLst>
                <a:lin ang="2700000" scaled="1"/>
              </a:gra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cxnSpLocks/>
            </p:cNvCxnSpPr>
            <p:nvPr/>
          </p:nvCxnSpPr>
          <p:spPr bwMode="auto">
            <a:xfrm flipV="1">
              <a:off x="907388" y="4670226"/>
              <a:ext cx="1414004" cy="192063"/>
            </a:xfrm>
            <a:prstGeom prst="line">
              <a:avLst/>
            </a:prstGeom>
            <a:ln w="6350">
              <a:gradFill>
                <a:gsLst>
                  <a:gs pos="0">
                    <a:srgbClr val="000000">
                      <a:alpha val="50196"/>
                    </a:srgbClr>
                  </a:gs>
                  <a:gs pos="100000">
                    <a:srgbClr val="000000">
                      <a:alpha val="0"/>
                    </a:srgbClr>
                  </a:gs>
                </a:gsLst>
                <a:lin ang="2700000" scaled="1"/>
              </a:gra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3">
            <a:extLst>
              <a:ext uri="{FF2B5EF4-FFF2-40B4-BE49-F238E27FC236}">
                <a16:creationId xmlns:a16="http://schemas.microsoft.com/office/drawing/2014/main" id="{66427388-9919-1FD8-F608-132F25DF41E9}"/>
              </a:ext>
            </a:extLst>
          </p:cNvPr>
          <p:cNvPicPr>
            <a:picLocks noChangeAspect="1"/>
          </p:cNvPicPr>
          <p:nvPr/>
        </p:nvPicPr>
        <p:blipFill>
          <a:blip r:embed="rId2"/>
          <a:stretch>
            <a:fillRect/>
          </a:stretch>
        </p:blipFill>
        <p:spPr>
          <a:xfrm>
            <a:off x="4016827" y="1006472"/>
            <a:ext cx="4531995" cy="3408998"/>
          </a:xfrm>
          <a:prstGeom prst="rect">
            <a:avLst/>
          </a:prstGeom>
        </p:spPr>
      </p:pic>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7" name="Rectangle 6"/>
          <p:cNvSpPr/>
          <p:nvPr/>
        </p:nvSpPr>
        <p:spPr bwMode="auto">
          <a:xfrm>
            <a:off x="330199" y="739635"/>
            <a:ext cx="3161681" cy="1431161"/>
          </a:xfrm>
          <a:prstGeom prst="rect">
            <a:avLst/>
          </a:prstGeom>
        </p:spPr>
        <p:txBody>
          <a:bodyPr wrap="square">
            <a:spAutoFit/>
          </a:bodyPr>
          <a:lstStyle/>
          <a:p>
            <a:pPr>
              <a:defRPr/>
            </a:pPr>
            <a:r>
              <a:rPr lang="en-AU" sz="1350" dirty="0">
                <a:latin typeface="Calibri"/>
              </a:rPr>
              <a:t>Advanced usage</a:t>
            </a:r>
            <a:endParaRPr sz="1350" dirty="0"/>
          </a:p>
          <a:p>
            <a:pPr marL="214313" indent="-214313">
              <a:buFont typeface="Arial"/>
              <a:buChar char="•"/>
              <a:defRPr/>
            </a:pPr>
            <a:r>
              <a:rPr lang="en-AU" sz="1050" dirty="0">
                <a:latin typeface="Calibri"/>
              </a:rPr>
              <a:t>Weather inputs</a:t>
            </a:r>
            <a:endParaRPr sz="1350" dirty="0"/>
          </a:p>
          <a:p>
            <a:pPr marL="557213" lvl="1" indent="-214313">
              <a:buFont typeface="Arial"/>
              <a:buChar char="•"/>
              <a:defRPr/>
            </a:pPr>
            <a:r>
              <a:rPr lang="en-AU" sz="900" i="1" dirty="0"/>
              <a:t>Spark requires whatever weather variables your rate of spread models use as inputs</a:t>
            </a:r>
          </a:p>
          <a:p>
            <a:pPr marL="557213" lvl="1" indent="-214313">
              <a:buFont typeface="Arial"/>
              <a:buChar char="•"/>
              <a:defRPr/>
            </a:pPr>
            <a:r>
              <a:rPr lang="en-AU" sz="900" i="1" dirty="0"/>
              <a:t>Generally wind speed and direction, relative humidity and temperature</a:t>
            </a:r>
          </a:p>
          <a:p>
            <a:pPr marL="557213" lvl="1" indent="-214313">
              <a:buFont typeface="Arial"/>
              <a:buChar char="•"/>
              <a:defRPr/>
            </a:pPr>
            <a:r>
              <a:rPr lang="en-AU" sz="900" i="1" dirty="0"/>
              <a:t>Could also include drought factor, dew temperature, curing</a:t>
            </a:r>
          </a:p>
          <a:p>
            <a:pPr marL="557213" lvl="1" indent="-214313">
              <a:buFont typeface="Arial"/>
              <a:buChar char="•"/>
              <a:defRPr/>
            </a:pPr>
            <a:r>
              <a:rPr lang="en-AU" sz="900" i="1" dirty="0">
                <a:latin typeface="Calibri"/>
              </a:rPr>
              <a:t>Can be uploaded as a set of gridded </a:t>
            </a:r>
            <a:r>
              <a:rPr lang="en-AU" sz="900" i="1" dirty="0" err="1">
                <a:latin typeface="Calibri"/>
              </a:rPr>
              <a:t>netcdf</a:t>
            </a:r>
            <a:r>
              <a:rPr lang="en-AU" sz="900" i="1" dirty="0">
                <a:latin typeface="Calibri"/>
              </a:rPr>
              <a:t> files</a:t>
            </a:r>
          </a:p>
        </p:txBody>
      </p:sp>
      <p:sp>
        <p:nvSpPr>
          <p:cNvPr id="14" name="Rectangle: Rounded Corners 13"/>
          <p:cNvSpPr/>
          <p:nvPr/>
        </p:nvSpPr>
        <p:spPr bwMode="auto">
          <a:xfrm>
            <a:off x="4008035" y="1707654"/>
            <a:ext cx="699188" cy="144016"/>
          </a:xfrm>
          <a:prstGeom prst="roundRect">
            <a:avLst>
              <a:gd name="adj"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p>
        </p:txBody>
      </p:sp>
    </p:spTree>
    <p:extLst>
      <p:ext uri="{BB962C8B-B14F-4D97-AF65-F5344CB8AC3E}">
        <p14:creationId xmlns:p14="http://schemas.microsoft.com/office/powerpoint/2010/main" val="33550420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Picture 4">
            <a:extLst>
              <a:ext uri="{FF2B5EF4-FFF2-40B4-BE49-F238E27FC236}">
                <a16:creationId xmlns:a16="http://schemas.microsoft.com/office/drawing/2014/main" id="{BBA087DC-3D09-AE02-B3C3-4F896246B79B}"/>
              </a:ext>
            </a:extLst>
          </p:cNvPr>
          <p:cNvPicPr>
            <a:picLocks noChangeAspect="1"/>
          </p:cNvPicPr>
          <p:nvPr/>
        </p:nvPicPr>
        <p:blipFill>
          <a:blip r:embed="rId2"/>
          <a:stretch>
            <a:fillRect/>
          </a:stretch>
        </p:blipFill>
        <p:spPr>
          <a:xfrm>
            <a:off x="4016827" y="1006472"/>
            <a:ext cx="4531995" cy="3408998"/>
          </a:xfrm>
          <a:prstGeom prst="rect">
            <a:avLst/>
          </a:prstGeom>
        </p:spPr>
      </p:pic>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7" name="Rectangle 6"/>
          <p:cNvSpPr/>
          <p:nvPr/>
        </p:nvSpPr>
        <p:spPr bwMode="auto">
          <a:xfrm>
            <a:off x="330199" y="739635"/>
            <a:ext cx="3161681" cy="1846659"/>
          </a:xfrm>
          <a:prstGeom prst="rect">
            <a:avLst/>
          </a:prstGeom>
        </p:spPr>
        <p:txBody>
          <a:bodyPr wrap="square">
            <a:spAutoFit/>
          </a:bodyPr>
          <a:lstStyle/>
          <a:p>
            <a:pPr>
              <a:defRPr/>
            </a:pPr>
            <a:r>
              <a:rPr lang="en-AU" sz="1350" dirty="0">
                <a:latin typeface="Calibri"/>
              </a:rPr>
              <a:t>Advanced usage</a:t>
            </a:r>
            <a:endParaRPr sz="1350" dirty="0"/>
          </a:p>
          <a:p>
            <a:pPr marL="214313" indent="-214313">
              <a:buFont typeface="Arial"/>
              <a:buChar char="•"/>
              <a:defRPr/>
            </a:pPr>
            <a:r>
              <a:rPr lang="en-AU" sz="1050" dirty="0">
                <a:latin typeface="Calibri"/>
              </a:rPr>
              <a:t>Weather inputs</a:t>
            </a:r>
            <a:endParaRPr sz="1350" dirty="0"/>
          </a:p>
          <a:p>
            <a:pPr marL="557213" lvl="1" indent="-214313">
              <a:buFont typeface="Arial"/>
              <a:buChar char="•"/>
              <a:defRPr/>
            </a:pPr>
            <a:r>
              <a:rPr lang="en-AU" sz="900" i="1" dirty="0"/>
              <a:t>Spark requires whatever weather variables your rate of spread models use as inputs</a:t>
            </a:r>
          </a:p>
          <a:p>
            <a:pPr marL="557213" lvl="1" indent="-214313">
              <a:buFont typeface="Arial"/>
              <a:buChar char="•"/>
              <a:defRPr/>
            </a:pPr>
            <a:r>
              <a:rPr lang="en-AU" sz="900" i="1" dirty="0"/>
              <a:t>Generally wind speed and direction, relative humidity and temperature</a:t>
            </a:r>
          </a:p>
          <a:p>
            <a:pPr marL="557213" lvl="1" indent="-214313">
              <a:buFont typeface="Arial"/>
              <a:buChar char="•"/>
              <a:defRPr/>
            </a:pPr>
            <a:r>
              <a:rPr lang="en-AU" sz="900" i="1" dirty="0"/>
              <a:t>Could also include drought factor, dew temperature, curing</a:t>
            </a:r>
          </a:p>
          <a:p>
            <a:pPr marL="557213" lvl="1" indent="-214313">
              <a:buFont typeface="Arial"/>
              <a:buChar char="•"/>
              <a:defRPr/>
            </a:pPr>
            <a:r>
              <a:rPr lang="en-AU" sz="900" i="1" dirty="0">
                <a:latin typeface="Calibri"/>
              </a:rPr>
              <a:t>Can be uploaded as a set of gridded </a:t>
            </a:r>
            <a:r>
              <a:rPr lang="en-AU" sz="900" i="1" dirty="0" err="1">
                <a:latin typeface="Calibri"/>
              </a:rPr>
              <a:t>netcdf</a:t>
            </a:r>
            <a:r>
              <a:rPr lang="en-AU" sz="900" i="1" dirty="0">
                <a:latin typeface="Calibri"/>
              </a:rPr>
              <a:t> files</a:t>
            </a:r>
          </a:p>
          <a:p>
            <a:pPr marL="557213" lvl="1" indent="-214313">
              <a:buFont typeface="Arial"/>
              <a:buChar char="•"/>
              <a:defRPr/>
            </a:pPr>
            <a:r>
              <a:rPr lang="en-AU" sz="900" i="1" dirty="0">
                <a:latin typeface="Calibri"/>
              </a:rPr>
              <a:t>Or a suitable weather csv file can be dragged and dropped  into the ‘Simulation series CSV’ input</a:t>
            </a:r>
          </a:p>
          <a:p>
            <a:pPr marL="557213" lvl="1" indent="-214313">
              <a:buFont typeface="Arial"/>
              <a:buChar char="•"/>
              <a:defRPr/>
            </a:pPr>
            <a:r>
              <a:rPr lang="en-AU" sz="900" i="1" dirty="0">
                <a:latin typeface="Calibri"/>
              </a:rPr>
              <a:t>Example csv format:</a:t>
            </a:r>
          </a:p>
        </p:txBody>
      </p:sp>
      <p:sp>
        <p:nvSpPr>
          <p:cNvPr id="14" name="Rectangle: Rounded Corners 13"/>
          <p:cNvSpPr/>
          <p:nvPr/>
        </p:nvSpPr>
        <p:spPr bwMode="auto">
          <a:xfrm>
            <a:off x="4016826" y="3219822"/>
            <a:ext cx="843205" cy="216024"/>
          </a:xfrm>
          <a:prstGeom prst="roundRect">
            <a:avLst>
              <a:gd name="adj"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p>
        </p:txBody>
      </p:sp>
      <p:pic>
        <p:nvPicPr>
          <p:cNvPr id="8" name="Picture 7">
            <a:extLst>
              <a:ext uri="{FF2B5EF4-FFF2-40B4-BE49-F238E27FC236}">
                <a16:creationId xmlns:a16="http://schemas.microsoft.com/office/drawing/2014/main" id="{E0351002-C9C8-26C4-1679-646380DD27B0}"/>
              </a:ext>
            </a:extLst>
          </p:cNvPr>
          <p:cNvPicPr>
            <a:picLocks noChangeAspect="1"/>
          </p:cNvPicPr>
          <p:nvPr/>
        </p:nvPicPr>
        <p:blipFill>
          <a:blip r:embed="rId3"/>
          <a:stretch>
            <a:fillRect/>
          </a:stretch>
        </p:blipFill>
        <p:spPr>
          <a:xfrm>
            <a:off x="400053" y="2759261"/>
            <a:ext cx="3309555" cy="1125472"/>
          </a:xfrm>
          <a:prstGeom prst="rect">
            <a:avLst/>
          </a:prstGeom>
        </p:spPr>
      </p:pic>
    </p:spTree>
    <p:extLst>
      <p:ext uri="{BB962C8B-B14F-4D97-AF65-F5344CB8AC3E}">
        <p14:creationId xmlns:p14="http://schemas.microsoft.com/office/powerpoint/2010/main" val="28027031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8" name="Picture 7">
            <a:extLst>
              <a:ext uri="{FF2B5EF4-FFF2-40B4-BE49-F238E27FC236}">
                <a16:creationId xmlns:a16="http://schemas.microsoft.com/office/drawing/2014/main" id="{29AD2F15-CFAD-58C5-936B-4C51FA2202D3}"/>
              </a:ext>
            </a:extLst>
          </p:cNvPr>
          <p:cNvPicPr>
            <a:picLocks noChangeAspect="1"/>
          </p:cNvPicPr>
          <p:nvPr/>
        </p:nvPicPr>
        <p:blipFill>
          <a:blip r:embed="rId2"/>
          <a:stretch>
            <a:fillRect/>
          </a:stretch>
        </p:blipFill>
        <p:spPr>
          <a:xfrm>
            <a:off x="4016828" y="1006472"/>
            <a:ext cx="4531995" cy="3408998"/>
          </a:xfrm>
          <a:prstGeom prst="rect">
            <a:avLst/>
          </a:prstGeom>
        </p:spPr>
      </p:pic>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7" name="Rectangle 6"/>
          <p:cNvSpPr/>
          <p:nvPr/>
        </p:nvSpPr>
        <p:spPr bwMode="auto">
          <a:xfrm>
            <a:off x="330199" y="739635"/>
            <a:ext cx="2490347" cy="1015663"/>
          </a:xfrm>
          <a:prstGeom prst="rect">
            <a:avLst/>
          </a:prstGeom>
        </p:spPr>
        <p:txBody>
          <a:bodyPr wrap="square">
            <a:spAutoFit/>
          </a:bodyPr>
          <a:lstStyle/>
          <a:p>
            <a:pPr>
              <a:defRPr/>
            </a:pPr>
            <a:r>
              <a:rPr lang="en-AU" sz="1350" dirty="0">
                <a:latin typeface="Calibri"/>
              </a:rPr>
              <a:t>Advanced usage</a:t>
            </a:r>
            <a:endParaRPr sz="1350" dirty="0"/>
          </a:p>
          <a:p>
            <a:pPr marL="214313" indent="-214313">
              <a:buFont typeface="Arial"/>
              <a:buChar char="•"/>
              <a:defRPr/>
            </a:pPr>
            <a:r>
              <a:rPr lang="en-AU" sz="1050" dirty="0">
                <a:latin typeface="Calibri"/>
              </a:rPr>
              <a:t>Input tools</a:t>
            </a:r>
            <a:endParaRPr sz="1350" dirty="0"/>
          </a:p>
          <a:p>
            <a:pPr marL="557213" lvl="1" indent="-214313">
              <a:buFont typeface="Arial"/>
              <a:buChar char="•"/>
              <a:defRPr/>
            </a:pPr>
            <a:r>
              <a:rPr lang="en-AU" sz="900" i="1" dirty="0">
                <a:latin typeface="Calibri"/>
              </a:rPr>
              <a:t>Point fire creation</a:t>
            </a:r>
          </a:p>
          <a:p>
            <a:pPr marL="557213" lvl="1" indent="-214313">
              <a:buFont typeface="Arial"/>
              <a:buChar char="•"/>
              <a:defRPr/>
            </a:pPr>
            <a:r>
              <a:rPr lang="en-AU" sz="900" i="1" dirty="0">
                <a:latin typeface="Calibri"/>
              </a:rPr>
              <a:t>Line fire creation</a:t>
            </a:r>
            <a:endParaRPr sz="1350" dirty="0"/>
          </a:p>
          <a:p>
            <a:pPr marL="557213" lvl="1" indent="-214313">
              <a:buFont typeface="Arial"/>
              <a:buChar char="•"/>
              <a:defRPr/>
            </a:pPr>
            <a:r>
              <a:rPr lang="en-AU" sz="900" i="1" dirty="0">
                <a:latin typeface="Calibri"/>
              </a:rPr>
              <a:t>Polygon fire creation</a:t>
            </a:r>
            <a:endParaRPr sz="1350" dirty="0"/>
          </a:p>
          <a:p>
            <a:pPr marL="557213" lvl="1" indent="-214313">
              <a:buFont typeface="Arial"/>
              <a:buChar char="•"/>
              <a:defRPr/>
            </a:pPr>
            <a:r>
              <a:rPr lang="en-AU" sz="900" i="1" dirty="0">
                <a:latin typeface="Calibri"/>
              </a:rPr>
              <a:t>Mask (un-burnable) creation</a:t>
            </a:r>
            <a:endParaRPr sz="1350" dirty="0"/>
          </a:p>
        </p:txBody>
      </p:sp>
      <p:pic>
        <p:nvPicPr>
          <p:cNvPr id="6" name="Picture 5"/>
          <p:cNvPicPr>
            <a:picLocks noChangeAspect="1"/>
          </p:cNvPicPr>
          <p:nvPr/>
        </p:nvPicPr>
        <p:blipFill>
          <a:blip r:embed="rId3"/>
          <a:stretch/>
        </p:blipFill>
        <p:spPr bwMode="auto">
          <a:xfrm>
            <a:off x="702056" y="1144759"/>
            <a:ext cx="128588" cy="128588"/>
          </a:xfrm>
          <a:prstGeom prst="rect">
            <a:avLst/>
          </a:prstGeom>
        </p:spPr>
      </p:pic>
      <p:pic>
        <p:nvPicPr>
          <p:cNvPr id="9" name="Picture 8"/>
          <p:cNvPicPr>
            <a:picLocks noChangeAspect="1"/>
          </p:cNvPicPr>
          <p:nvPr/>
        </p:nvPicPr>
        <p:blipFill>
          <a:blip r:embed="rId4"/>
          <a:stretch/>
        </p:blipFill>
        <p:spPr bwMode="auto">
          <a:xfrm>
            <a:off x="702056" y="1435009"/>
            <a:ext cx="128588" cy="128588"/>
          </a:xfrm>
          <a:prstGeom prst="rect">
            <a:avLst/>
          </a:prstGeom>
        </p:spPr>
      </p:pic>
      <p:pic>
        <p:nvPicPr>
          <p:cNvPr id="12" name="Picture 11"/>
          <p:cNvPicPr>
            <a:picLocks noChangeAspect="1"/>
          </p:cNvPicPr>
          <p:nvPr/>
        </p:nvPicPr>
        <p:blipFill>
          <a:blip r:embed="rId5"/>
          <a:stretch/>
        </p:blipFill>
        <p:spPr bwMode="auto">
          <a:xfrm>
            <a:off x="702056" y="1579066"/>
            <a:ext cx="128588" cy="128588"/>
          </a:xfrm>
          <a:prstGeom prst="rect">
            <a:avLst/>
          </a:prstGeom>
        </p:spPr>
      </p:pic>
      <p:sp>
        <p:nvSpPr>
          <p:cNvPr id="14" name="Rectangle: Rounded Corners 13"/>
          <p:cNvSpPr/>
          <p:nvPr/>
        </p:nvSpPr>
        <p:spPr bwMode="auto">
          <a:xfrm>
            <a:off x="4016828" y="3723878"/>
            <a:ext cx="123124" cy="561083"/>
          </a:xfrm>
          <a:prstGeom prst="roundRect">
            <a:avLst>
              <a:gd name="adj"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p>
        </p:txBody>
      </p:sp>
      <p:pic>
        <p:nvPicPr>
          <p:cNvPr id="11" name="Picture 10">
            <a:extLst>
              <a:ext uri="{FF2B5EF4-FFF2-40B4-BE49-F238E27FC236}">
                <a16:creationId xmlns:a16="http://schemas.microsoft.com/office/drawing/2014/main" id="{1153FF2D-B240-404E-EB0B-628D08FC91D4}"/>
              </a:ext>
            </a:extLst>
          </p:cNvPr>
          <p:cNvPicPr>
            <a:picLocks noChangeAspect="1"/>
          </p:cNvPicPr>
          <p:nvPr/>
        </p:nvPicPr>
        <p:blipFill>
          <a:blip r:embed="rId6"/>
          <a:stretch>
            <a:fillRect/>
          </a:stretch>
        </p:blipFill>
        <p:spPr>
          <a:xfrm>
            <a:off x="688500" y="1275606"/>
            <a:ext cx="142875" cy="14287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pic>
        <p:nvPicPr>
          <p:cNvPr id="8" name="Picture 7"/>
          <p:cNvPicPr>
            <a:picLocks noChangeAspect="1"/>
          </p:cNvPicPr>
          <p:nvPr/>
        </p:nvPicPr>
        <p:blipFill>
          <a:blip r:embed="rId2"/>
          <a:stretch/>
        </p:blipFill>
        <p:spPr bwMode="auto">
          <a:xfrm>
            <a:off x="702056" y="1144759"/>
            <a:ext cx="128588" cy="128588"/>
          </a:xfrm>
          <a:prstGeom prst="rect">
            <a:avLst/>
          </a:prstGeom>
        </p:spPr>
      </p:pic>
      <p:pic>
        <p:nvPicPr>
          <p:cNvPr id="9" name="Picture 8"/>
          <p:cNvPicPr>
            <a:picLocks noChangeAspect="1"/>
          </p:cNvPicPr>
          <p:nvPr/>
        </p:nvPicPr>
        <p:blipFill>
          <a:blip r:embed="rId3"/>
          <a:stretch/>
        </p:blipFill>
        <p:spPr bwMode="auto">
          <a:xfrm>
            <a:off x="702056" y="1283658"/>
            <a:ext cx="128588" cy="128588"/>
          </a:xfrm>
          <a:prstGeom prst="rect">
            <a:avLst/>
          </a:prstGeom>
        </p:spPr>
      </p:pic>
      <p:pic>
        <p:nvPicPr>
          <p:cNvPr id="10" name="Picture 9"/>
          <p:cNvPicPr>
            <a:picLocks noChangeAspect="1"/>
          </p:cNvPicPr>
          <p:nvPr/>
        </p:nvPicPr>
        <p:blipFill>
          <a:blip r:embed="rId4"/>
          <a:stretch/>
        </p:blipFill>
        <p:spPr bwMode="auto">
          <a:xfrm>
            <a:off x="702056" y="1427715"/>
            <a:ext cx="128588" cy="128588"/>
          </a:xfrm>
          <a:prstGeom prst="rect">
            <a:avLst/>
          </a:prstGeom>
        </p:spPr>
      </p:pic>
      <p:sp>
        <p:nvSpPr>
          <p:cNvPr id="2" name="Rectangle 1">
            <a:extLst>
              <a:ext uri="{FF2B5EF4-FFF2-40B4-BE49-F238E27FC236}">
                <a16:creationId xmlns:a16="http://schemas.microsoft.com/office/drawing/2014/main" id="{DF2BF6CE-9377-829E-4970-85B78208C449}"/>
              </a:ext>
            </a:extLst>
          </p:cNvPr>
          <p:cNvSpPr/>
          <p:nvPr/>
        </p:nvSpPr>
        <p:spPr bwMode="auto">
          <a:xfrm>
            <a:off x="330199" y="739635"/>
            <a:ext cx="2490347" cy="1454244"/>
          </a:xfrm>
          <a:prstGeom prst="rect">
            <a:avLst/>
          </a:prstGeom>
        </p:spPr>
        <p:txBody>
          <a:bodyPr wrap="square">
            <a:spAutoFit/>
          </a:bodyPr>
          <a:lstStyle/>
          <a:p>
            <a:pPr>
              <a:defRPr/>
            </a:pPr>
            <a:r>
              <a:rPr lang="en-AU" sz="1350" dirty="0">
                <a:latin typeface="Calibri"/>
              </a:rPr>
              <a:t>Advanced usage</a:t>
            </a:r>
            <a:endParaRPr sz="1350" dirty="0"/>
          </a:p>
          <a:p>
            <a:pPr marL="214313" indent="-214313">
              <a:buFont typeface="Arial"/>
              <a:buChar char="•"/>
              <a:defRPr/>
            </a:pPr>
            <a:r>
              <a:rPr lang="en-AU" sz="1050" dirty="0">
                <a:latin typeface="Calibri"/>
              </a:rPr>
              <a:t>Input tools</a:t>
            </a:r>
            <a:endParaRPr sz="1350" dirty="0"/>
          </a:p>
          <a:p>
            <a:pPr marL="557213" lvl="1" indent="-214313">
              <a:buFont typeface="Arial"/>
              <a:buChar char="•"/>
              <a:defRPr/>
            </a:pPr>
            <a:r>
              <a:rPr lang="en-AU" sz="900" i="1" dirty="0">
                <a:latin typeface="Calibri"/>
              </a:rPr>
              <a:t>Point fire creation</a:t>
            </a:r>
          </a:p>
          <a:p>
            <a:pPr marL="557213" lvl="1" indent="-214313">
              <a:buFont typeface="Arial"/>
              <a:buChar char="•"/>
              <a:defRPr/>
            </a:pPr>
            <a:r>
              <a:rPr lang="en-AU" sz="900" i="1" dirty="0">
                <a:latin typeface="Calibri"/>
              </a:rPr>
              <a:t>Line fire creation</a:t>
            </a:r>
            <a:endParaRPr sz="1350" dirty="0"/>
          </a:p>
          <a:p>
            <a:pPr marL="557213" lvl="1" indent="-214313">
              <a:buFont typeface="Arial"/>
              <a:buChar char="•"/>
              <a:defRPr/>
            </a:pPr>
            <a:r>
              <a:rPr lang="en-AU" sz="900" i="1" dirty="0">
                <a:latin typeface="Calibri"/>
              </a:rPr>
              <a:t>Polygon fire creation</a:t>
            </a:r>
            <a:endParaRPr sz="1350" dirty="0"/>
          </a:p>
          <a:p>
            <a:pPr marL="557213" lvl="1" indent="-214313">
              <a:buFont typeface="Arial"/>
              <a:buChar char="•"/>
              <a:defRPr/>
            </a:pPr>
            <a:r>
              <a:rPr lang="en-AU" sz="900" i="1" dirty="0">
                <a:latin typeface="Calibri"/>
              </a:rPr>
              <a:t>Mask (un-burnable) creation</a:t>
            </a:r>
            <a:endParaRPr lang="en-AU" sz="1350" i="1" dirty="0">
              <a:latin typeface="Calibri"/>
            </a:endParaRPr>
          </a:p>
          <a:p>
            <a:pPr marL="214313" indent="-214313">
              <a:buFont typeface="Arial"/>
              <a:buChar char="•"/>
              <a:defRPr/>
            </a:pPr>
            <a:r>
              <a:rPr lang="en-AU" sz="1050" dirty="0">
                <a:latin typeface="Calibri"/>
              </a:rPr>
              <a:t>Multiple geometries</a:t>
            </a:r>
            <a:endParaRPr lang="en-AU" sz="1350" dirty="0"/>
          </a:p>
          <a:p>
            <a:pPr marL="557213" lvl="1" indent="-214313">
              <a:buFont typeface="Arial"/>
              <a:buChar char="•"/>
              <a:defRPr/>
            </a:pPr>
            <a:r>
              <a:rPr lang="en-AU" sz="900" i="1" dirty="0">
                <a:latin typeface="Calibri"/>
              </a:rPr>
              <a:t>Different start times</a:t>
            </a:r>
            <a:endParaRPr lang="en-AU" sz="1350" dirty="0"/>
          </a:p>
          <a:p>
            <a:pPr marL="100013" indent="-214313">
              <a:buFont typeface="Arial"/>
              <a:buChar char="•"/>
              <a:defRPr/>
            </a:pPr>
            <a:endParaRPr lang="en-AU" sz="900" i="1" dirty="0">
              <a:latin typeface="Calibri"/>
            </a:endParaRPr>
          </a:p>
        </p:txBody>
      </p:sp>
      <p:pic>
        <p:nvPicPr>
          <p:cNvPr id="6" name="Picture 5">
            <a:extLst>
              <a:ext uri="{FF2B5EF4-FFF2-40B4-BE49-F238E27FC236}">
                <a16:creationId xmlns:a16="http://schemas.microsoft.com/office/drawing/2014/main" id="{3085FC19-ABDB-2306-619B-5F54F550CE0E}"/>
              </a:ext>
            </a:extLst>
          </p:cNvPr>
          <p:cNvPicPr>
            <a:picLocks noChangeAspect="1"/>
          </p:cNvPicPr>
          <p:nvPr/>
        </p:nvPicPr>
        <p:blipFill>
          <a:blip r:embed="rId2"/>
          <a:stretch/>
        </p:blipFill>
        <p:spPr bwMode="auto">
          <a:xfrm>
            <a:off x="702056" y="1144759"/>
            <a:ext cx="128588" cy="128588"/>
          </a:xfrm>
          <a:prstGeom prst="rect">
            <a:avLst/>
          </a:prstGeom>
        </p:spPr>
      </p:pic>
      <p:pic>
        <p:nvPicPr>
          <p:cNvPr id="11" name="Picture 10">
            <a:extLst>
              <a:ext uri="{FF2B5EF4-FFF2-40B4-BE49-F238E27FC236}">
                <a16:creationId xmlns:a16="http://schemas.microsoft.com/office/drawing/2014/main" id="{82BFF239-5FF9-0CCD-92F8-4A5351126762}"/>
              </a:ext>
            </a:extLst>
          </p:cNvPr>
          <p:cNvPicPr>
            <a:picLocks noChangeAspect="1"/>
          </p:cNvPicPr>
          <p:nvPr/>
        </p:nvPicPr>
        <p:blipFill>
          <a:blip r:embed="rId3"/>
          <a:stretch/>
        </p:blipFill>
        <p:spPr bwMode="auto">
          <a:xfrm>
            <a:off x="702056" y="1435009"/>
            <a:ext cx="128588" cy="128588"/>
          </a:xfrm>
          <a:prstGeom prst="rect">
            <a:avLst/>
          </a:prstGeom>
        </p:spPr>
      </p:pic>
      <p:pic>
        <p:nvPicPr>
          <p:cNvPr id="12" name="Picture 11">
            <a:extLst>
              <a:ext uri="{FF2B5EF4-FFF2-40B4-BE49-F238E27FC236}">
                <a16:creationId xmlns:a16="http://schemas.microsoft.com/office/drawing/2014/main" id="{91314284-DB02-7157-E82B-15F11219576A}"/>
              </a:ext>
            </a:extLst>
          </p:cNvPr>
          <p:cNvPicPr>
            <a:picLocks noChangeAspect="1"/>
          </p:cNvPicPr>
          <p:nvPr/>
        </p:nvPicPr>
        <p:blipFill>
          <a:blip r:embed="rId4"/>
          <a:stretch/>
        </p:blipFill>
        <p:spPr bwMode="auto">
          <a:xfrm>
            <a:off x="702056" y="1579066"/>
            <a:ext cx="128588" cy="128588"/>
          </a:xfrm>
          <a:prstGeom prst="rect">
            <a:avLst/>
          </a:prstGeom>
        </p:spPr>
      </p:pic>
      <p:pic>
        <p:nvPicPr>
          <p:cNvPr id="13" name="Picture 12">
            <a:extLst>
              <a:ext uri="{FF2B5EF4-FFF2-40B4-BE49-F238E27FC236}">
                <a16:creationId xmlns:a16="http://schemas.microsoft.com/office/drawing/2014/main" id="{2867EC78-FAC1-67AF-5901-28B96EB85336}"/>
              </a:ext>
            </a:extLst>
          </p:cNvPr>
          <p:cNvPicPr>
            <a:picLocks noChangeAspect="1"/>
          </p:cNvPicPr>
          <p:nvPr/>
        </p:nvPicPr>
        <p:blipFill>
          <a:blip r:embed="rId5"/>
          <a:stretch>
            <a:fillRect/>
          </a:stretch>
        </p:blipFill>
        <p:spPr bwMode="auto">
          <a:xfrm>
            <a:off x="688500" y="1275606"/>
            <a:ext cx="142875" cy="142875"/>
          </a:xfrm>
          <a:prstGeom prst="rect">
            <a:avLst/>
          </a:prstGeom>
        </p:spPr>
      </p:pic>
      <p:pic>
        <p:nvPicPr>
          <p:cNvPr id="15" name="Picture 14">
            <a:extLst>
              <a:ext uri="{FF2B5EF4-FFF2-40B4-BE49-F238E27FC236}">
                <a16:creationId xmlns:a16="http://schemas.microsoft.com/office/drawing/2014/main" id="{0EA982FA-0BFC-3890-ED11-D993B393EF15}"/>
              </a:ext>
            </a:extLst>
          </p:cNvPr>
          <p:cNvPicPr>
            <a:picLocks noChangeAspect="1"/>
          </p:cNvPicPr>
          <p:nvPr/>
        </p:nvPicPr>
        <p:blipFill>
          <a:blip r:embed="rId6"/>
          <a:stretch>
            <a:fillRect/>
          </a:stretch>
        </p:blipFill>
        <p:spPr>
          <a:xfrm>
            <a:off x="4019660" y="996232"/>
            <a:ext cx="4531995" cy="3408998"/>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pic>
        <p:nvPicPr>
          <p:cNvPr id="6" name="Picture 5">
            <a:extLst>
              <a:ext uri="{FF2B5EF4-FFF2-40B4-BE49-F238E27FC236}">
                <a16:creationId xmlns:a16="http://schemas.microsoft.com/office/drawing/2014/main" id="{8ECC1DB9-E50E-DE2C-8B90-62AEED5A5C64}"/>
              </a:ext>
            </a:extLst>
          </p:cNvPr>
          <p:cNvPicPr>
            <a:picLocks noChangeAspect="1"/>
          </p:cNvPicPr>
          <p:nvPr/>
        </p:nvPicPr>
        <p:blipFill>
          <a:blip r:embed="rId2"/>
          <a:stretch>
            <a:fillRect/>
          </a:stretch>
        </p:blipFill>
        <p:spPr>
          <a:xfrm>
            <a:off x="4019660" y="996232"/>
            <a:ext cx="4531995" cy="3408998"/>
          </a:xfrm>
          <a:prstGeom prst="rect">
            <a:avLst/>
          </a:prstGeom>
        </p:spPr>
      </p:pic>
      <p:pic>
        <p:nvPicPr>
          <p:cNvPr id="11" name="Picture 10">
            <a:extLst>
              <a:ext uri="{FF2B5EF4-FFF2-40B4-BE49-F238E27FC236}">
                <a16:creationId xmlns:a16="http://schemas.microsoft.com/office/drawing/2014/main" id="{6BCCAB30-2CBD-10E3-CBC2-AD07BFEA6248}"/>
              </a:ext>
            </a:extLst>
          </p:cNvPr>
          <p:cNvPicPr>
            <a:picLocks noChangeAspect="1"/>
          </p:cNvPicPr>
          <p:nvPr/>
        </p:nvPicPr>
        <p:blipFill>
          <a:blip r:embed="rId3"/>
          <a:stretch/>
        </p:blipFill>
        <p:spPr bwMode="auto">
          <a:xfrm>
            <a:off x="702056" y="1144759"/>
            <a:ext cx="128588" cy="128588"/>
          </a:xfrm>
          <a:prstGeom prst="rect">
            <a:avLst/>
          </a:prstGeom>
        </p:spPr>
      </p:pic>
      <p:pic>
        <p:nvPicPr>
          <p:cNvPr id="12" name="Picture 11">
            <a:extLst>
              <a:ext uri="{FF2B5EF4-FFF2-40B4-BE49-F238E27FC236}">
                <a16:creationId xmlns:a16="http://schemas.microsoft.com/office/drawing/2014/main" id="{EB9E8F84-8D22-7F82-1D4F-5466F42B9E69}"/>
              </a:ext>
            </a:extLst>
          </p:cNvPr>
          <p:cNvPicPr>
            <a:picLocks noChangeAspect="1"/>
          </p:cNvPicPr>
          <p:nvPr/>
        </p:nvPicPr>
        <p:blipFill>
          <a:blip r:embed="rId4"/>
          <a:stretch/>
        </p:blipFill>
        <p:spPr bwMode="auto">
          <a:xfrm>
            <a:off x="702056" y="1283658"/>
            <a:ext cx="128588" cy="128588"/>
          </a:xfrm>
          <a:prstGeom prst="rect">
            <a:avLst/>
          </a:prstGeom>
        </p:spPr>
      </p:pic>
      <p:pic>
        <p:nvPicPr>
          <p:cNvPr id="13" name="Picture 12">
            <a:extLst>
              <a:ext uri="{FF2B5EF4-FFF2-40B4-BE49-F238E27FC236}">
                <a16:creationId xmlns:a16="http://schemas.microsoft.com/office/drawing/2014/main" id="{B1E3756D-A7EA-FB48-2257-396E5B910A59}"/>
              </a:ext>
            </a:extLst>
          </p:cNvPr>
          <p:cNvPicPr>
            <a:picLocks noChangeAspect="1"/>
          </p:cNvPicPr>
          <p:nvPr/>
        </p:nvPicPr>
        <p:blipFill>
          <a:blip r:embed="rId5"/>
          <a:stretch/>
        </p:blipFill>
        <p:spPr bwMode="auto">
          <a:xfrm>
            <a:off x="702056" y="1427715"/>
            <a:ext cx="128588" cy="128588"/>
          </a:xfrm>
          <a:prstGeom prst="rect">
            <a:avLst/>
          </a:prstGeom>
        </p:spPr>
      </p:pic>
      <p:sp>
        <p:nvSpPr>
          <p:cNvPr id="14" name="Rectangle 13">
            <a:extLst>
              <a:ext uri="{FF2B5EF4-FFF2-40B4-BE49-F238E27FC236}">
                <a16:creationId xmlns:a16="http://schemas.microsoft.com/office/drawing/2014/main" id="{714F742C-EFB4-D1B5-6AD0-B4431D7BCC91}"/>
              </a:ext>
            </a:extLst>
          </p:cNvPr>
          <p:cNvSpPr/>
          <p:nvPr/>
        </p:nvSpPr>
        <p:spPr bwMode="auto">
          <a:xfrm>
            <a:off x="330199" y="739635"/>
            <a:ext cx="2490347" cy="2146742"/>
          </a:xfrm>
          <a:prstGeom prst="rect">
            <a:avLst/>
          </a:prstGeom>
        </p:spPr>
        <p:txBody>
          <a:bodyPr wrap="square">
            <a:spAutoFit/>
          </a:bodyPr>
          <a:lstStyle/>
          <a:p>
            <a:pPr>
              <a:defRPr/>
            </a:pPr>
            <a:r>
              <a:rPr lang="en-AU" sz="1350" dirty="0">
                <a:latin typeface="Calibri"/>
              </a:rPr>
              <a:t>Advanced usage</a:t>
            </a:r>
            <a:endParaRPr sz="1350" dirty="0"/>
          </a:p>
          <a:p>
            <a:pPr marL="214313" indent="-214313">
              <a:buFont typeface="Arial"/>
              <a:buChar char="•"/>
              <a:defRPr/>
            </a:pPr>
            <a:r>
              <a:rPr lang="en-AU" sz="1050" dirty="0">
                <a:latin typeface="Calibri"/>
              </a:rPr>
              <a:t>Input tools</a:t>
            </a:r>
            <a:endParaRPr sz="1350" dirty="0"/>
          </a:p>
          <a:p>
            <a:pPr marL="557213" lvl="1" indent="-214313">
              <a:buFont typeface="Arial"/>
              <a:buChar char="•"/>
              <a:defRPr/>
            </a:pPr>
            <a:r>
              <a:rPr lang="en-AU" sz="900" i="1" dirty="0">
                <a:latin typeface="Calibri"/>
              </a:rPr>
              <a:t>Point fire creation</a:t>
            </a:r>
          </a:p>
          <a:p>
            <a:pPr marL="557213" lvl="1" indent="-214313">
              <a:buFont typeface="Arial"/>
              <a:buChar char="•"/>
              <a:defRPr/>
            </a:pPr>
            <a:r>
              <a:rPr lang="en-AU" sz="900" i="1" dirty="0">
                <a:latin typeface="Calibri"/>
              </a:rPr>
              <a:t>Line fire creation</a:t>
            </a:r>
            <a:endParaRPr sz="1350" dirty="0"/>
          </a:p>
          <a:p>
            <a:pPr marL="557213" lvl="1" indent="-214313">
              <a:buFont typeface="Arial"/>
              <a:buChar char="•"/>
              <a:defRPr/>
            </a:pPr>
            <a:r>
              <a:rPr lang="en-AU" sz="900" i="1" dirty="0">
                <a:latin typeface="Calibri"/>
              </a:rPr>
              <a:t>Polygon fire creation</a:t>
            </a:r>
            <a:endParaRPr sz="1350" dirty="0"/>
          </a:p>
          <a:p>
            <a:pPr marL="557213" lvl="1" indent="-214313">
              <a:buFont typeface="Arial"/>
              <a:buChar char="•"/>
              <a:defRPr/>
            </a:pPr>
            <a:r>
              <a:rPr lang="en-AU" sz="900" i="1" dirty="0">
                <a:latin typeface="Calibri"/>
              </a:rPr>
              <a:t>Mask (un-burnable) creation</a:t>
            </a:r>
            <a:endParaRPr lang="en-AU" sz="1350" i="1" dirty="0">
              <a:latin typeface="Calibri"/>
            </a:endParaRPr>
          </a:p>
          <a:p>
            <a:pPr marL="214313" indent="-214313">
              <a:buFont typeface="Arial"/>
              <a:buChar char="•"/>
              <a:defRPr/>
            </a:pPr>
            <a:r>
              <a:rPr lang="en-AU" sz="1050" dirty="0">
                <a:latin typeface="Calibri"/>
              </a:rPr>
              <a:t>Multiple geometries</a:t>
            </a:r>
            <a:endParaRPr lang="en-AU" sz="1350" dirty="0"/>
          </a:p>
          <a:p>
            <a:pPr marL="557213" lvl="1" indent="-214313">
              <a:buFont typeface="Arial"/>
              <a:buChar char="•"/>
              <a:defRPr/>
            </a:pPr>
            <a:r>
              <a:rPr lang="en-AU" sz="900" i="1" dirty="0">
                <a:latin typeface="Calibri"/>
              </a:rPr>
              <a:t>Different start times</a:t>
            </a:r>
          </a:p>
          <a:p>
            <a:pPr marL="557213" lvl="1" indent="-214313">
              <a:buFont typeface="Arial"/>
              <a:buChar char="•"/>
              <a:defRPr/>
            </a:pPr>
            <a:r>
              <a:rPr lang="en-AU" sz="900" i="1" dirty="0">
                <a:latin typeface="Calibri"/>
              </a:rPr>
              <a:t>Left-click to configure</a:t>
            </a:r>
          </a:p>
          <a:p>
            <a:pPr marL="557213" lvl="1" indent="-214313">
              <a:buFont typeface="Arial"/>
              <a:buChar char="•"/>
              <a:defRPr/>
            </a:pPr>
            <a:r>
              <a:rPr lang="en-AU" sz="900" i="1" dirty="0">
                <a:latin typeface="Calibri"/>
              </a:rPr>
              <a:t>Set geometry properties</a:t>
            </a:r>
          </a:p>
          <a:p>
            <a:pPr marL="557213" lvl="1" indent="-214313">
              <a:buFont typeface="Arial"/>
              <a:buChar char="•"/>
              <a:defRPr/>
            </a:pPr>
            <a:r>
              <a:rPr lang="en-AU" sz="900" i="1" dirty="0">
                <a:latin typeface="Calibri"/>
              </a:rPr>
              <a:t>Set ignition time</a:t>
            </a:r>
          </a:p>
          <a:p>
            <a:pPr marL="557213" lvl="1" indent="-214313">
              <a:buFont typeface="Arial"/>
              <a:buChar char="•"/>
              <a:defRPr/>
            </a:pPr>
            <a:r>
              <a:rPr lang="en-AU" sz="900" i="1" dirty="0">
                <a:latin typeface="Calibri"/>
              </a:rPr>
              <a:t>Set position</a:t>
            </a:r>
          </a:p>
          <a:p>
            <a:pPr marL="557213" lvl="1" indent="-214313">
              <a:buFont typeface="Arial"/>
              <a:buChar char="•"/>
              <a:defRPr/>
            </a:pPr>
            <a:endParaRPr lang="en-AU" sz="900" i="1" dirty="0">
              <a:latin typeface="Calibri"/>
            </a:endParaRPr>
          </a:p>
          <a:p>
            <a:pPr marL="100013" indent="-214313">
              <a:buFont typeface="Arial"/>
              <a:buChar char="•"/>
              <a:defRPr/>
            </a:pPr>
            <a:endParaRPr lang="en-AU" sz="900" i="1" dirty="0">
              <a:latin typeface="Calibri"/>
            </a:endParaRPr>
          </a:p>
        </p:txBody>
      </p:sp>
      <p:pic>
        <p:nvPicPr>
          <p:cNvPr id="15" name="Picture 14">
            <a:extLst>
              <a:ext uri="{FF2B5EF4-FFF2-40B4-BE49-F238E27FC236}">
                <a16:creationId xmlns:a16="http://schemas.microsoft.com/office/drawing/2014/main" id="{734FEE80-2D5E-5EFF-97FE-20D2ACAC4657}"/>
              </a:ext>
            </a:extLst>
          </p:cNvPr>
          <p:cNvPicPr>
            <a:picLocks noChangeAspect="1"/>
          </p:cNvPicPr>
          <p:nvPr/>
        </p:nvPicPr>
        <p:blipFill>
          <a:blip r:embed="rId3"/>
          <a:stretch/>
        </p:blipFill>
        <p:spPr bwMode="auto">
          <a:xfrm>
            <a:off x="702056" y="1144759"/>
            <a:ext cx="128588" cy="128588"/>
          </a:xfrm>
          <a:prstGeom prst="rect">
            <a:avLst/>
          </a:prstGeom>
        </p:spPr>
      </p:pic>
      <p:pic>
        <p:nvPicPr>
          <p:cNvPr id="16" name="Picture 15">
            <a:extLst>
              <a:ext uri="{FF2B5EF4-FFF2-40B4-BE49-F238E27FC236}">
                <a16:creationId xmlns:a16="http://schemas.microsoft.com/office/drawing/2014/main" id="{3C390700-1DC2-D9B9-9BB3-06F4D06C4D37}"/>
              </a:ext>
            </a:extLst>
          </p:cNvPr>
          <p:cNvPicPr>
            <a:picLocks noChangeAspect="1"/>
          </p:cNvPicPr>
          <p:nvPr/>
        </p:nvPicPr>
        <p:blipFill>
          <a:blip r:embed="rId4"/>
          <a:stretch/>
        </p:blipFill>
        <p:spPr bwMode="auto">
          <a:xfrm>
            <a:off x="702056" y="1435009"/>
            <a:ext cx="128588" cy="128588"/>
          </a:xfrm>
          <a:prstGeom prst="rect">
            <a:avLst/>
          </a:prstGeom>
        </p:spPr>
      </p:pic>
      <p:pic>
        <p:nvPicPr>
          <p:cNvPr id="17" name="Picture 16">
            <a:extLst>
              <a:ext uri="{FF2B5EF4-FFF2-40B4-BE49-F238E27FC236}">
                <a16:creationId xmlns:a16="http://schemas.microsoft.com/office/drawing/2014/main" id="{1B7ED34D-6EB0-47C9-BC95-D8CDFBEAE8C8}"/>
              </a:ext>
            </a:extLst>
          </p:cNvPr>
          <p:cNvPicPr>
            <a:picLocks noChangeAspect="1"/>
          </p:cNvPicPr>
          <p:nvPr/>
        </p:nvPicPr>
        <p:blipFill>
          <a:blip r:embed="rId5"/>
          <a:stretch/>
        </p:blipFill>
        <p:spPr bwMode="auto">
          <a:xfrm>
            <a:off x="702056" y="1579066"/>
            <a:ext cx="128588" cy="128588"/>
          </a:xfrm>
          <a:prstGeom prst="rect">
            <a:avLst/>
          </a:prstGeom>
        </p:spPr>
      </p:pic>
      <p:pic>
        <p:nvPicPr>
          <p:cNvPr id="18" name="Picture 17">
            <a:extLst>
              <a:ext uri="{FF2B5EF4-FFF2-40B4-BE49-F238E27FC236}">
                <a16:creationId xmlns:a16="http://schemas.microsoft.com/office/drawing/2014/main" id="{D68BB0B1-A1FA-FD99-4F93-AE1E4FA25288}"/>
              </a:ext>
            </a:extLst>
          </p:cNvPr>
          <p:cNvPicPr>
            <a:picLocks noChangeAspect="1"/>
          </p:cNvPicPr>
          <p:nvPr/>
        </p:nvPicPr>
        <p:blipFill>
          <a:blip r:embed="rId6"/>
          <a:stretch>
            <a:fillRect/>
          </a:stretch>
        </p:blipFill>
        <p:spPr bwMode="auto">
          <a:xfrm>
            <a:off x="688500" y="1275606"/>
            <a:ext cx="142875" cy="14287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2" name="Rectangle 1">
            <a:extLst>
              <a:ext uri="{FF2B5EF4-FFF2-40B4-BE49-F238E27FC236}">
                <a16:creationId xmlns:a16="http://schemas.microsoft.com/office/drawing/2014/main" id="{76113627-F15D-DCFE-7ECC-8B3A68E4253E}"/>
              </a:ext>
            </a:extLst>
          </p:cNvPr>
          <p:cNvSpPr/>
          <p:nvPr/>
        </p:nvSpPr>
        <p:spPr bwMode="auto">
          <a:xfrm>
            <a:off x="330199" y="739634"/>
            <a:ext cx="3129740" cy="600164"/>
          </a:xfrm>
          <a:prstGeom prst="rect">
            <a:avLst/>
          </a:prstGeom>
        </p:spPr>
        <p:txBody>
          <a:bodyPr wrap="square">
            <a:spAutoFit/>
          </a:bodyPr>
          <a:lstStyle/>
          <a:p>
            <a:pPr>
              <a:defRPr/>
            </a:pPr>
            <a:r>
              <a:rPr lang="en-AU" sz="1350" dirty="0">
                <a:latin typeface="Calibri"/>
              </a:rPr>
              <a:t>Advanced usage</a:t>
            </a:r>
            <a:endParaRPr sz="1350" dirty="0"/>
          </a:p>
          <a:p>
            <a:pPr marL="214313" indent="-214313">
              <a:buFont typeface="Arial"/>
              <a:buChar char="•"/>
              <a:defRPr/>
            </a:pPr>
            <a:r>
              <a:rPr lang="en-AU" sz="1050" dirty="0">
                <a:latin typeface="Calibri"/>
              </a:rPr>
              <a:t>Advanced options</a:t>
            </a:r>
            <a:endParaRPr sz="1350" dirty="0"/>
          </a:p>
          <a:p>
            <a:pPr marL="557213" lvl="1" indent="-214313">
              <a:buFont typeface="Arial"/>
              <a:buChar char="•"/>
              <a:defRPr/>
            </a:pPr>
            <a:r>
              <a:rPr lang="en-AU" sz="900" i="1" dirty="0">
                <a:latin typeface="Calibri"/>
              </a:rPr>
              <a:t>All layers and options available</a:t>
            </a:r>
            <a:endParaRPr sz="1350" dirty="0"/>
          </a:p>
        </p:txBody>
      </p:sp>
      <p:pic>
        <p:nvPicPr>
          <p:cNvPr id="11" name="Picture 10">
            <a:extLst>
              <a:ext uri="{FF2B5EF4-FFF2-40B4-BE49-F238E27FC236}">
                <a16:creationId xmlns:a16="http://schemas.microsoft.com/office/drawing/2014/main" id="{D52A5ACB-1F1C-3DA3-0620-8AD1030CB512}"/>
              </a:ext>
            </a:extLst>
          </p:cNvPr>
          <p:cNvPicPr>
            <a:picLocks noChangeAspect="1"/>
          </p:cNvPicPr>
          <p:nvPr/>
        </p:nvPicPr>
        <p:blipFill>
          <a:blip r:embed="rId2"/>
          <a:stretch>
            <a:fillRect/>
          </a:stretch>
        </p:blipFill>
        <p:spPr>
          <a:xfrm>
            <a:off x="4019659" y="996232"/>
            <a:ext cx="4531995" cy="3408998"/>
          </a:xfrm>
          <a:prstGeom prst="rect">
            <a:avLst/>
          </a:prstGeom>
        </p:spPr>
      </p:pic>
      <p:sp>
        <p:nvSpPr>
          <p:cNvPr id="12" name="Rectangle: Rounded Corners 11">
            <a:extLst>
              <a:ext uri="{FF2B5EF4-FFF2-40B4-BE49-F238E27FC236}">
                <a16:creationId xmlns:a16="http://schemas.microsoft.com/office/drawing/2014/main" id="{95BC7D47-1B7C-8320-7D0E-7EA754DE5E6D}"/>
              </a:ext>
            </a:extLst>
          </p:cNvPr>
          <p:cNvSpPr/>
          <p:nvPr/>
        </p:nvSpPr>
        <p:spPr bwMode="auto">
          <a:xfrm>
            <a:off x="4164918" y="1350839"/>
            <a:ext cx="2423306" cy="86539"/>
          </a:xfrm>
          <a:prstGeom prst="roundRect">
            <a:avLst>
              <a:gd name="adj"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6" name="Rectangle 5">
            <a:extLst>
              <a:ext uri="{FF2B5EF4-FFF2-40B4-BE49-F238E27FC236}">
                <a16:creationId xmlns:a16="http://schemas.microsoft.com/office/drawing/2014/main" id="{CE4116FD-3FEF-C2B4-B6C4-37F21516B16F}"/>
              </a:ext>
            </a:extLst>
          </p:cNvPr>
          <p:cNvSpPr/>
          <p:nvPr/>
        </p:nvSpPr>
        <p:spPr bwMode="auto">
          <a:xfrm>
            <a:off x="330199" y="739634"/>
            <a:ext cx="3129740" cy="761747"/>
          </a:xfrm>
          <a:prstGeom prst="rect">
            <a:avLst/>
          </a:prstGeom>
        </p:spPr>
        <p:txBody>
          <a:bodyPr wrap="square">
            <a:spAutoFit/>
          </a:bodyPr>
          <a:lstStyle/>
          <a:p>
            <a:pPr>
              <a:defRPr/>
            </a:pPr>
            <a:r>
              <a:rPr lang="en-AU" sz="1350" dirty="0">
                <a:latin typeface="Calibri"/>
              </a:rPr>
              <a:t>Advanced usage</a:t>
            </a:r>
            <a:endParaRPr sz="1350" dirty="0"/>
          </a:p>
          <a:p>
            <a:pPr marL="214313" indent="-214313">
              <a:buFont typeface="Arial"/>
              <a:buChar char="•"/>
              <a:defRPr/>
            </a:pPr>
            <a:r>
              <a:rPr lang="en-AU" sz="1050" dirty="0">
                <a:latin typeface="Calibri"/>
              </a:rPr>
              <a:t>Advanced options</a:t>
            </a:r>
            <a:endParaRPr sz="1350" dirty="0"/>
          </a:p>
          <a:p>
            <a:pPr marL="557213" lvl="1" indent="-214313">
              <a:buFont typeface="Arial"/>
              <a:buChar char="•"/>
              <a:defRPr/>
            </a:pPr>
            <a:r>
              <a:rPr lang="en-AU" sz="900" i="1" dirty="0">
                <a:latin typeface="Calibri"/>
              </a:rPr>
              <a:t>All layers and options available</a:t>
            </a:r>
            <a:endParaRPr sz="1350" dirty="0"/>
          </a:p>
          <a:p>
            <a:pPr marL="214313" indent="-214313">
              <a:buFont typeface="Arial"/>
              <a:buChar char="•"/>
              <a:defRPr/>
            </a:pPr>
            <a:r>
              <a:rPr lang="en-AU" sz="1050" dirty="0">
                <a:latin typeface="Calibri"/>
              </a:rPr>
              <a:t>Layers</a:t>
            </a:r>
            <a:endParaRPr sz="1350" dirty="0"/>
          </a:p>
        </p:txBody>
      </p:sp>
      <p:pic>
        <p:nvPicPr>
          <p:cNvPr id="12" name="Picture 11">
            <a:extLst>
              <a:ext uri="{FF2B5EF4-FFF2-40B4-BE49-F238E27FC236}">
                <a16:creationId xmlns:a16="http://schemas.microsoft.com/office/drawing/2014/main" id="{9C91FD03-9A2B-5D81-6D81-6A71ECCCC766}"/>
              </a:ext>
            </a:extLst>
          </p:cNvPr>
          <p:cNvPicPr>
            <a:picLocks noChangeAspect="1"/>
          </p:cNvPicPr>
          <p:nvPr/>
        </p:nvPicPr>
        <p:blipFill>
          <a:blip r:embed="rId2"/>
          <a:stretch>
            <a:fillRect/>
          </a:stretch>
        </p:blipFill>
        <p:spPr>
          <a:xfrm>
            <a:off x="4019660" y="996232"/>
            <a:ext cx="4531995" cy="3408998"/>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2" name="Rectangle 1">
            <a:extLst>
              <a:ext uri="{FF2B5EF4-FFF2-40B4-BE49-F238E27FC236}">
                <a16:creationId xmlns:a16="http://schemas.microsoft.com/office/drawing/2014/main" id="{D2393C64-5272-8B7E-0793-52D928FB1E84}"/>
              </a:ext>
            </a:extLst>
          </p:cNvPr>
          <p:cNvSpPr/>
          <p:nvPr/>
        </p:nvSpPr>
        <p:spPr bwMode="auto">
          <a:xfrm>
            <a:off x="330199" y="739634"/>
            <a:ext cx="3129740" cy="1177245"/>
          </a:xfrm>
          <a:prstGeom prst="rect">
            <a:avLst/>
          </a:prstGeom>
        </p:spPr>
        <p:txBody>
          <a:bodyPr wrap="square">
            <a:spAutoFit/>
          </a:bodyPr>
          <a:lstStyle/>
          <a:p>
            <a:pPr>
              <a:defRPr/>
            </a:pPr>
            <a:r>
              <a:rPr lang="en-AU" sz="1350" dirty="0">
                <a:latin typeface="Calibri"/>
              </a:rPr>
              <a:t>Advanced usage</a:t>
            </a:r>
            <a:endParaRPr sz="1350" dirty="0"/>
          </a:p>
          <a:p>
            <a:pPr marL="214313" indent="-214313">
              <a:buFont typeface="Arial"/>
              <a:buChar char="•"/>
              <a:defRPr/>
            </a:pPr>
            <a:r>
              <a:rPr lang="en-AU" sz="1050" dirty="0">
                <a:latin typeface="Calibri"/>
              </a:rPr>
              <a:t>Advanced options</a:t>
            </a:r>
            <a:endParaRPr sz="1350" dirty="0"/>
          </a:p>
          <a:p>
            <a:pPr marL="557213" lvl="1" indent="-214313">
              <a:buFont typeface="Arial"/>
              <a:buChar char="•"/>
              <a:defRPr/>
            </a:pPr>
            <a:r>
              <a:rPr lang="en-AU" sz="900" i="1" dirty="0">
                <a:latin typeface="Calibri"/>
              </a:rPr>
              <a:t>All layers and options available</a:t>
            </a:r>
            <a:endParaRPr sz="1350" dirty="0"/>
          </a:p>
          <a:p>
            <a:pPr marL="214313" indent="-214313">
              <a:buFont typeface="Arial"/>
              <a:buChar char="•"/>
              <a:defRPr/>
            </a:pPr>
            <a:r>
              <a:rPr lang="en-AU" sz="1050" dirty="0">
                <a:latin typeface="Calibri"/>
              </a:rPr>
              <a:t>Layers</a:t>
            </a:r>
            <a:endParaRPr sz="1350" dirty="0"/>
          </a:p>
          <a:p>
            <a:pPr marL="557213" lvl="1" indent="-214313">
              <a:buFont typeface="Arial"/>
              <a:buChar char="•"/>
              <a:defRPr/>
            </a:pPr>
            <a:r>
              <a:rPr lang="en-AU" sz="900" i="1" dirty="0">
                <a:latin typeface="Calibri"/>
              </a:rPr>
              <a:t>Vector layers</a:t>
            </a:r>
            <a:endParaRPr sz="1350" dirty="0"/>
          </a:p>
          <a:p>
            <a:pPr marL="557213" lvl="1" indent="-214313">
              <a:buFont typeface="Arial"/>
              <a:buChar char="•"/>
              <a:defRPr/>
            </a:pPr>
            <a:r>
              <a:rPr lang="en-AU" sz="900" i="1" dirty="0">
                <a:latin typeface="Calibri"/>
              </a:rPr>
              <a:t>Gridded weather layers (</a:t>
            </a:r>
            <a:r>
              <a:rPr lang="en-AU" sz="900" i="1" dirty="0" err="1">
                <a:latin typeface="Calibri"/>
              </a:rPr>
              <a:t>NetCDF</a:t>
            </a:r>
            <a:r>
              <a:rPr lang="en-AU" sz="900" i="1" dirty="0">
                <a:latin typeface="Calibri"/>
              </a:rPr>
              <a:t>)</a:t>
            </a:r>
            <a:endParaRPr sz="1350" dirty="0"/>
          </a:p>
          <a:p>
            <a:pPr marL="557213" lvl="1" indent="-214313">
              <a:buFont typeface="Arial"/>
              <a:buChar char="•"/>
              <a:defRPr/>
            </a:pPr>
            <a:r>
              <a:rPr lang="en-AU" sz="900" i="1" dirty="0">
                <a:latin typeface="Calibri"/>
              </a:rPr>
              <a:t>Output layers, any with descriptions are visualised</a:t>
            </a:r>
            <a:endParaRPr sz="1350" dirty="0"/>
          </a:p>
        </p:txBody>
      </p:sp>
      <p:pic>
        <p:nvPicPr>
          <p:cNvPr id="7" name="Picture 6">
            <a:extLst>
              <a:ext uri="{FF2B5EF4-FFF2-40B4-BE49-F238E27FC236}">
                <a16:creationId xmlns:a16="http://schemas.microsoft.com/office/drawing/2014/main" id="{A7D9A1EB-756A-E095-C662-2D1EF306DB7F}"/>
              </a:ext>
            </a:extLst>
          </p:cNvPr>
          <p:cNvPicPr>
            <a:picLocks noChangeAspect="1"/>
          </p:cNvPicPr>
          <p:nvPr/>
        </p:nvPicPr>
        <p:blipFill>
          <a:blip r:embed="rId2"/>
          <a:stretch>
            <a:fillRect/>
          </a:stretch>
        </p:blipFill>
        <p:spPr>
          <a:xfrm>
            <a:off x="4019660" y="996232"/>
            <a:ext cx="4531995" cy="3408998"/>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2" name="Rectangle 1">
            <a:extLst>
              <a:ext uri="{FF2B5EF4-FFF2-40B4-BE49-F238E27FC236}">
                <a16:creationId xmlns:a16="http://schemas.microsoft.com/office/drawing/2014/main" id="{2DD41AF0-0E4F-4017-C001-B5024D641871}"/>
              </a:ext>
            </a:extLst>
          </p:cNvPr>
          <p:cNvSpPr/>
          <p:nvPr/>
        </p:nvSpPr>
        <p:spPr bwMode="auto">
          <a:xfrm>
            <a:off x="330199" y="739634"/>
            <a:ext cx="3129740" cy="1477328"/>
          </a:xfrm>
          <a:prstGeom prst="rect">
            <a:avLst/>
          </a:prstGeom>
        </p:spPr>
        <p:txBody>
          <a:bodyPr wrap="square">
            <a:spAutoFit/>
          </a:bodyPr>
          <a:lstStyle/>
          <a:p>
            <a:pPr>
              <a:defRPr/>
            </a:pPr>
            <a:r>
              <a:rPr lang="en-AU" sz="1350" dirty="0">
                <a:latin typeface="Calibri"/>
              </a:rPr>
              <a:t>Advanced usage</a:t>
            </a:r>
            <a:endParaRPr sz="1350" dirty="0"/>
          </a:p>
          <a:p>
            <a:pPr marL="214313" indent="-214313">
              <a:buFont typeface="Arial"/>
              <a:buChar char="•"/>
              <a:defRPr/>
            </a:pPr>
            <a:r>
              <a:rPr lang="en-AU" sz="1050" dirty="0">
                <a:latin typeface="Calibri"/>
              </a:rPr>
              <a:t>Advanced options</a:t>
            </a:r>
            <a:endParaRPr sz="1350" dirty="0"/>
          </a:p>
          <a:p>
            <a:pPr marL="557213" lvl="1" indent="-214313">
              <a:buFont typeface="Arial"/>
              <a:buChar char="•"/>
              <a:defRPr/>
            </a:pPr>
            <a:r>
              <a:rPr lang="en-AU" sz="900" i="1" dirty="0">
                <a:latin typeface="Calibri"/>
              </a:rPr>
              <a:t>All layers and options available</a:t>
            </a:r>
            <a:endParaRPr sz="1350" dirty="0"/>
          </a:p>
          <a:p>
            <a:pPr marL="214313" indent="-214313">
              <a:buFont typeface="Arial"/>
              <a:buChar char="•"/>
              <a:defRPr/>
            </a:pPr>
            <a:r>
              <a:rPr lang="en-AU" sz="1050" dirty="0">
                <a:latin typeface="Calibri"/>
              </a:rPr>
              <a:t>Layers</a:t>
            </a:r>
            <a:endParaRPr sz="1350" dirty="0"/>
          </a:p>
          <a:p>
            <a:pPr marL="557213" lvl="1" indent="-214313">
              <a:buFont typeface="Arial"/>
              <a:buChar char="•"/>
              <a:defRPr/>
            </a:pPr>
            <a:r>
              <a:rPr lang="en-AU" sz="900" i="1" dirty="0">
                <a:latin typeface="Calibri"/>
              </a:rPr>
              <a:t>Vector layers</a:t>
            </a:r>
            <a:endParaRPr sz="1350" dirty="0"/>
          </a:p>
          <a:p>
            <a:pPr marL="557213" lvl="1" indent="-214313">
              <a:buFont typeface="Arial"/>
              <a:buChar char="•"/>
              <a:defRPr/>
            </a:pPr>
            <a:r>
              <a:rPr lang="en-AU" sz="900" i="1" dirty="0">
                <a:latin typeface="Calibri"/>
              </a:rPr>
              <a:t>Gridded weather layers (</a:t>
            </a:r>
            <a:r>
              <a:rPr lang="en-AU" sz="900" i="1" dirty="0" err="1">
                <a:latin typeface="Calibri"/>
              </a:rPr>
              <a:t>NetCDF</a:t>
            </a:r>
            <a:r>
              <a:rPr lang="en-AU" sz="900" i="1" dirty="0">
                <a:latin typeface="Calibri"/>
              </a:rPr>
              <a:t>)</a:t>
            </a:r>
            <a:endParaRPr sz="1350" dirty="0"/>
          </a:p>
          <a:p>
            <a:pPr marL="557213" lvl="1" indent="-214313">
              <a:buFont typeface="Arial"/>
              <a:buChar char="•"/>
              <a:defRPr/>
            </a:pPr>
            <a:r>
              <a:rPr lang="en-AU" sz="900" i="1" dirty="0">
                <a:latin typeface="Calibri"/>
              </a:rPr>
              <a:t>Output layers, any with descriptions are visualised</a:t>
            </a:r>
            <a:endParaRPr sz="1350" dirty="0"/>
          </a:p>
          <a:p>
            <a:pPr marL="214313" indent="-214313">
              <a:buFont typeface="Arial"/>
              <a:buChar char="•"/>
              <a:defRPr/>
            </a:pPr>
            <a:r>
              <a:rPr lang="en-AU" sz="1050" dirty="0">
                <a:latin typeface="Calibri"/>
              </a:rPr>
              <a:t>Models</a:t>
            </a:r>
            <a:endParaRPr sz="1350" dirty="0"/>
          </a:p>
          <a:p>
            <a:pPr marL="557213" lvl="1" indent="-214313">
              <a:buFont typeface="Arial"/>
              <a:buChar char="•"/>
              <a:defRPr/>
            </a:pPr>
            <a:r>
              <a:rPr lang="en-AU" sz="900" i="1" dirty="0">
                <a:latin typeface="Calibri"/>
              </a:rPr>
              <a:t>Initialisation, run once per cell</a:t>
            </a:r>
            <a:endParaRPr sz="1350" dirty="0"/>
          </a:p>
        </p:txBody>
      </p:sp>
      <p:pic>
        <p:nvPicPr>
          <p:cNvPr id="11" name="Picture 10">
            <a:extLst>
              <a:ext uri="{FF2B5EF4-FFF2-40B4-BE49-F238E27FC236}">
                <a16:creationId xmlns:a16="http://schemas.microsoft.com/office/drawing/2014/main" id="{52D08814-5D4E-12A9-376B-17982A530B8C}"/>
              </a:ext>
            </a:extLst>
          </p:cNvPr>
          <p:cNvPicPr>
            <a:picLocks noChangeAspect="1"/>
          </p:cNvPicPr>
          <p:nvPr/>
        </p:nvPicPr>
        <p:blipFill>
          <a:blip r:embed="rId2"/>
          <a:stretch>
            <a:fillRect/>
          </a:stretch>
        </p:blipFill>
        <p:spPr>
          <a:xfrm>
            <a:off x="4019660" y="996232"/>
            <a:ext cx="4531995" cy="3408998"/>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2" name="Rectangle 1">
            <a:extLst>
              <a:ext uri="{FF2B5EF4-FFF2-40B4-BE49-F238E27FC236}">
                <a16:creationId xmlns:a16="http://schemas.microsoft.com/office/drawing/2014/main" id="{C6AD3E65-B918-7775-A08C-273C80F98A7E}"/>
              </a:ext>
            </a:extLst>
          </p:cNvPr>
          <p:cNvSpPr/>
          <p:nvPr/>
        </p:nvSpPr>
        <p:spPr bwMode="auto">
          <a:xfrm>
            <a:off x="330199" y="739634"/>
            <a:ext cx="3129740" cy="1823576"/>
          </a:xfrm>
          <a:prstGeom prst="rect">
            <a:avLst/>
          </a:prstGeom>
        </p:spPr>
        <p:txBody>
          <a:bodyPr wrap="square">
            <a:spAutoFit/>
          </a:bodyPr>
          <a:lstStyle/>
          <a:p>
            <a:pPr>
              <a:defRPr/>
            </a:pPr>
            <a:r>
              <a:rPr lang="en-AU" sz="1350" dirty="0">
                <a:latin typeface="Calibri"/>
              </a:rPr>
              <a:t>Advanced usage</a:t>
            </a:r>
            <a:endParaRPr sz="1350" dirty="0"/>
          </a:p>
          <a:p>
            <a:pPr marL="214313" indent="-214313">
              <a:buFont typeface="Arial"/>
              <a:buChar char="•"/>
              <a:defRPr/>
            </a:pPr>
            <a:r>
              <a:rPr lang="en-AU" sz="1050" dirty="0">
                <a:latin typeface="Calibri"/>
              </a:rPr>
              <a:t>Advanced options</a:t>
            </a:r>
            <a:endParaRPr sz="1350" dirty="0"/>
          </a:p>
          <a:p>
            <a:pPr marL="557213" lvl="1" indent="-214313">
              <a:buFont typeface="Arial"/>
              <a:buChar char="•"/>
              <a:defRPr/>
            </a:pPr>
            <a:r>
              <a:rPr lang="en-AU" sz="900" i="1" dirty="0">
                <a:latin typeface="Calibri"/>
              </a:rPr>
              <a:t>All layers and options available</a:t>
            </a:r>
            <a:endParaRPr sz="1350" dirty="0"/>
          </a:p>
          <a:p>
            <a:pPr marL="214313" indent="-214313">
              <a:buFont typeface="Arial"/>
              <a:buChar char="•"/>
              <a:defRPr/>
            </a:pPr>
            <a:r>
              <a:rPr lang="en-AU" sz="1050" dirty="0">
                <a:latin typeface="Calibri"/>
              </a:rPr>
              <a:t>Layers</a:t>
            </a:r>
            <a:endParaRPr sz="1350" dirty="0"/>
          </a:p>
          <a:p>
            <a:pPr marL="557213" lvl="1" indent="-214313">
              <a:buFont typeface="Arial"/>
              <a:buChar char="•"/>
              <a:defRPr/>
            </a:pPr>
            <a:r>
              <a:rPr lang="en-AU" sz="900" i="1" dirty="0">
                <a:latin typeface="Calibri"/>
              </a:rPr>
              <a:t>Vector layers</a:t>
            </a:r>
            <a:endParaRPr sz="1350" dirty="0"/>
          </a:p>
          <a:p>
            <a:pPr marL="557213" lvl="1" indent="-214313">
              <a:buFont typeface="Arial"/>
              <a:buChar char="•"/>
              <a:defRPr/>
            </a:pPr>
            <a:r>
              <a:rPr lang="en-AU" sz="900" i="1" dirty="0">
                <a:latin typeface="Calibri"/>
              </a:rPr>
              <a:t>Gridded weather layers (</a:t>
            </a:r>
            <a:r>
              <a:rPr lang="en-AU" sz="900" i="1" dirty="0" err="1">
                <a:latin typeface="Calibri"/>
              </a:rPr>
              <a:t>NetCDF</a:t>
            </a:r>
            <a:r>
              <a:rPr lang="en-AU" sz="900" i="1" dirty="0">
                <a:latin typeface="Calibri"/>
              </a:rPr>
              <a:t>)</a:t>
            </a:r>
            <a:endParaRPr sz="1350" dirty="0"/>
          </a:p>
          <a:p>
            <a:pPr marL="557213" lvl="1" indent="-214313">
              <a:buFont typeface="Arial"/>
              <a:buChar char="•"/>
              <a:defRPr/>
            </a:pPr>
            <a:r>
              <a:rPr lang="en-AU" sz="900" i="1" dirty="0">
                <a:latin typeface="Calibri"/>
              </a:rPr>
              <a:t>Output layers, any with descriptions are visualised</a:t>
            </a:r>
            <a:endParaRPr sz="1350" dirty="0"/>
          </a:p>
          <a:p>
            <a:pPr marL="214313" indent="-214313">
              <a:buFont typeface="Arial"/>
              <a:buChar char="•"/>
              <a:defRPr/>
            </a:pPr>
            <a:r>
              <a:rPr lang="en-AU" sz="1050" dirty="0">
                <a:latin typeface="Calibri"/>
              </a:rPr>
              <a:t>Models</a:t>
            </a:r>
            <a:endParaRPr sz="1350" dirty="0"/>
          </a:p>
          <a:p>
            <a:pPr marL="557213" lvl="1" indent="-214313">
              <a:buFont typeface="Arial"/>
              <a:buChar char="•"/>
              <a:defRPr/>
            </a:pPr>
            <a:r>
              <a:rPr lang="en-AU" sz="900" i="1" dirty="0">
                <a:latin typeface="Calibri"/>
              </a:rPr>
              <a:t>Initialisation, run once per cell</a:t>
            </a:r>
          </a:p>
          <a:p>
            <a:pPr marL="557213" lvl="1" indent="-214313">
              <a:buFont typeface="Arial"/>
              <a:buChar char="•"/>
              <a:defRPr/>
            </a:pPr>
            <a:r>
              <a:rPr lang="en-AU" sz="900" i="1" dirty="0">
                <a:latin typeface="Calibri"/>
              </a:rPr>
              <a:t>Advection, used to modify wind field</a:t>
            </a:r>
            <a:endParaRPr sz="1350" dirty="0"/>
          </a:p>
          <a:p>
            <a:pPr marL="557213" lvl="1" indent="-214313">
              <a:buFont typeface="Arial"/>
              <a:buChar char="•"/>
              <a:defRPr/>
            </a:pPr>
            <a:r>
              <a:rPr lang="en-AU" sz="900" i="1" dirty="0">
                <a:latin typeface="Calibri"/>
              </a:rPr>
              <a:t>Rate-of-spread, run to determine outward speed</a:t>
            </a:r>
            <a:endParaRPr sz="1350" dirty="0"/>
          </a:p>
        </p:txBody>
      </p:sp>
      <p:pic>
        <p:nvPicPr>
          <p:cNvPr id="11" name="Picture 10">
            <a:extLst>
              <a:ext uri="{FF2B5EF4-FFF2-40B4-BE49-F238E27FC236}">
                <a16:creationId xmlns:a16="http://schemas.microsoft.com/office/drawing/2014/main" id="{0BC15195-10E9-DE48-2F7C-EA4A53A019E1}"/>
              </a:ext>
            </a:extLst>
          </p:cNvPr>
          <p:cNvPicPr>
            <a:picLocks noChangeAspect="1"/>
          </p:cNvPicPr>
          <p:nvPr/>
        </p:nvPicPr>
        <p:blipFill>
          <a:blip r:embed="rId2"/>
          <a:stretch>
            <a:fillRect/>
          </a:stretch>
        </p:blipFill>
        <p:spPr>
          <a:xfrm>
            <a:off x="4019660" y="996232"/>
            <a:ext cx="4531995" cy="340899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0" name="Picture 29"/>
          <p:cNvPicPr>
            <a:picLocks noChangeAspect="1"/>
          </p:cNvPicPr>
          <p:nvPr/>
        </p:nvPicPr>
        <p:blipFill>
          <a:blip r:embed="rId2"/>
          <a:stretch/>
        </p:blipFill>
        <p:spPr bwMode="auto">
          <a:xfrm>
            <a:off x="3528103" y="850664"/>
            <a:ext cx="5285699" cy="3658213"/>
          </a:xfrm>
          <a:prstGeom prst="rect">
            <a:avLst/>
          </a:prstGeom>
          <a:solidFill>
            <a:schemeClr val="bg1"/>
          </a:solidFill>
        </p:spPr>
      </p:pic>
      <p:pic>
        <p:nvPicPr>
          <p:cNvPr id="31" name="Picture 30"/>
          <p:cNvPicPr>
            <a:picLocks noChangeAspect="1"/>
          </p:cNvPicPr>
          <p:nvPr/>
        </p:nvPicPr>
        <p:blipFill>
          <a:blip r:embed="rId3"/>
          <a:stretch/>
        </p:blipFill>
        <p:spPr bwMode="auto">
          <a:xfrm>
            <a:off x="3528103" y="850664"/>
            <a:ext cx="5285699" cy="3658213"/>
          </a:xfrm>
          <a:prstGeom prst="rect">
            <a:avLst/>
          </a:prstGeom>
          <a:solidFill>
            <a:schemeClr val="bg1"/>
          </a:solidFill>
        </p:spPr>
      </p:pic>
      <p:pic>
        <p:nvPicPr>
          <p:cNvPr id="32" name="Picture 31"/>
          <p:cNvPicPr>
            <a:picLocks noChangeAspect="1"/>
          </p:cNvPicPr>
          <p:nvPr/>
        </p:nvPicPr>
        <p:blipFill>
          <a:blip r:embed="rId4"/>
          <a:stretch/>
        </p:blipFill>
        <p:spPr bwMode="auto">
          <a:xfrm>
            <a:off x="3528103" y="850664"/>
            <a:ext cx="5285699" cy="3658213"/>
          </a:xfrm>
          <a:prstGeom prst="rect">
            <a:avLst/>
          </a:prstGeom>
          <a:solidFill>
            <a:schemeClr val="bg1"/>
          </a:solidFill>
        </p:spPr>
      </p:pic>
      <p:pic>
        <p:nvPicPr>
          <p:cNvPr id="33" name="Picture 32"/>
          <p:cNvPicPr>
            <a:picLocks noChangeAspect="1"/>
          </p:cNvPicPr>
          <p:nvPr/>
        </p:nvPicPr>
        <p:blipFill>
          <a:blip r:embed="rId5"/>
          <a:stretch/>
        </p:blipFill>
        <p:spPr bwMode="auto">
          <a:xfrm>
            <a:off x="3528103" y="850664"/>
            <a:ext cx="5285699" cy="3658213"/>
          </a:xfrm>
          <a:prstGeom prst="rect">
            <a:avLst/>
          </a:prstGeom>
          <a:solidFill>
            <a:schemeClr val="bg1"/>
          </a:solidFill>
        </p:spPr>
      </p:pic>
      <p:pic>
        <p:nvPicPr>
          <p:cNvPr id="34" name="Picture 33"/>
          <p:cNvPicPr>
            <a:picLocks noChangeAspect="1"/>
          </p:cNvPicPr>
          <p:nvPr/>
        </p:nvPicPr>
        <p:blipFill>
          <a:blip r:embed="rId6"/>
          <a:stretch/>
        </p:blipFill>
        <p:spPr bwMode="auto">
          <a:xfrm>
            <a:off x="3528103" y="850664"/>
            <a:ext cx="5285699" cy="3658213"/>
          </a:xfrm>
          <a:prstGeom prst="rect">
            <a:avLst/>
          </a:prstGeom>
          <a:solidFill>
            <a:schemeClr val="bg1"/>
          </a:solidFill>
        </p:spPr>
      </p:pic>
      <p:pic>
        <p:nvPicPr>
          <p:cNvPr id="35" name="Picture 34"/>
          <p:cNvPicPr>
            <a:picLocks noChangeAspect="1"/>
          </p:cNvPicPr>
          <p:nvPr/>
        </p:nvPicPr>
        <p:blipFill>
          <a:blip r:embed="rId7"/>
          <a:stretch/>
        </p:blipFill>
        <p:spPr bwMode="auto">
          <a:xfrm>
            <a:off x="3528103" y="850664"/>
            <a:ext cx="5285699" cy="3658213"/>
          </a:xfrm>
          <a:prstGeom prst="rect">
            <a:avLst/>
          </a:prstGeom>
          <a:solidFill>
            <a:schemeClr val="bg1"/>
          </a:solidFill>
        </p:spPr>
      </p:pic>
      <p:pic>
        <p:nvPicPr>
          <p:cNvPr id="36" name="Picture 35"/>
          <p:cNvPicPr>
            <a:picLocks noChangeAspect="1"/>
          </p:cNvPicPr>
          <p:nvPr/>
        </p:nvPicPr>
        <p:blipFill>
          <a:blip r:embed="rId8"/>
          <a:stretch/>
        </p:blipFill>
        <p:spPr bwMode="auto">
          <a:xfrm>
            <a:off x="3528103" y="850664"/>
            <a:ext cx="5285699" cy="3658213"/>
          </a:xfrm>
          <a:prstGeom prst="rect">
            <a:avLst/>
          </a:prstGeom>
          <a:solidFill>
            <a:schemeClr val="bg1"/>
          </a:solidFill>
        </p:spPr>
      </p:pic>
      <p:sp>
        <p:nvSpPr>
          <p:cNvPr id="26" name="Title 1"/>
          <p:cNvSpPr>
            <a:spLocks noGrp="1"/>
          </p:cNvSpPr>
          <p:nvPr>
            <p:ph type="title"/>
          </p:nvPr>
        </p:nvSpPr>
        <p:spPr bwMode="auto">
          <a:xfrm>
            <a:off x="330200" y="283463"/>
            <a:ext cx="5266152" cy="456172"/>
          </a:xfrm>
        </p:spPr>
        <p:txBody>
          <a:bodyPr>
            <a:normAutofit fontScale="90000"/>
          </a:bodyPr>
          <a:lstStyle/>
          <a:p>
            <a:pPr>
              <a:defRPr/>
            </a:pPr>
            <a:r>
              <a:rPr lang="en-AU" sz="3000"/>
              <a:t>Introduction</a:t>
            </a:r>
            <a:endParaRPr lang="en-AU"/>
          </a:p>
        </p:txBody>
      </p:sp>
      <p:sp>
        <p:nvSpPr>
          <p:cNvPr id="2" name="Footer Placeholder 1"/>
          <p:cNvSpPr>
            <a:spLocks noGrp="1"/>
          </p:cNvSpPr>
          <p:nvPr>
            <p:ph type="ftr" sz="quarter" idx="11"/>
          </p:nvPr>
        </p:nvSpPr>
        <p:spPr bwMode="auto"/>
        <p:txBody>
          <a:bodyPr/>
          <a:lstStyle/>
          <a:p>
            <a:pPr>
              <a:defRPr/>
            </a:pPr>
            <a:r>
              <a:rPr lang="en-AU"/>
              <a:t>Spark</a:t>
            </a:r>
          </a:p>
        </p:txBody>
      </p:sp>
      <p:sp>
        <p:nvSpPr>
          <p:cNvPr id="13" name="Rectangle 12"/>
          <p:cNvSpPr/>
          <p:nvPr/>
        </p:nvSpPr>
        <p:spPr bwMode="auto">
          <a:xfrm>
            <a:off x="330199" y="739023"/>
            <a:ext cx="3880295" cy="2377574"/>
          </a:xfrm>
          <a:prstGeom prst="rect">
            <a:avLst/>
          </a:prstGeom>
        </p:spPr>
        <p:txBody>
          <a:bodyPr wrap="square">
            <a:spAutoFit/>
          </a:bodyPr>
          <a:lstStyle/>
          <a:p>
            <a:pPr>
              <a:defRPr/>
            </a:pPr>
            <a:r>
              <a:rPr lang="en-AU" sz="1350">
                <a:latin typeface="Calibri"/>
              </a:rPr>
              <a:t>In addition to the rate of spread the following must also be considered:</a:t>
            </a:r>
            <a:endParaRPr sz="1350"/>
          </a:p>
          <a:p>
            <a:pPr>
              <a:defRPr/>
            </a:pPr>
            <a:endParaRPr lang="en-AU" sz="1350">
              <a:latin typeface="Calibri"/>
            </a:endParaRPr>
          </a:p>
          <a:p>
            <a:pPr marL="160735" indent="-160735">
              <a:buFont typeface="Arial"/>
              <a:buChar char="•"/>
              <a:defRPr/>
            </a:pPr>
            <a:r>
              <a:rPr lang="en-AU" sz="1350">
                <a:latin typeface="Calibri"/>
              </a:rPr>
              <a:t>Terrain - fires move faster uphill</a:t>
            </a:r>
            <a:endParaRPr sz="1350"/>
          </a:p>
          <a:p>
            <a:pPr marL="160735" indent="-160735">
              <a:buFont typeface="Arial"/>
              <a:buChar char="•"/>
              <a:defRPr/>
            </a:pPr>
            <a:r>
              <a:rPr lang="en-AU" sz="1350">
                <a:latin typeface="Calibri"/>
              </a:rPr>
              <a:t>Local wind effects - channelling and lateral spread</a:t>
            </a:r>
            <a:endParaRPr sz="1350"/>
          </a:p>
          <a:p>
            <a:pPr marL="160735" indent="-160735">
              <a:buFont typeface="Arial"/>
              <a:buChar char="•"/>
              <a:defRPr/>
            </a:pPr>
            <a:r>
              <a:rPr lang="en-AU" sz="1350">
                <a:latin typeface="Calibri"/>
              </a:rPr>
              <a:t>Smoke - long range effect</a:t>
            </a:r>
            <a:endParaRPr sz="1350"/>
          </a:p>
          <a:p>
            <a:pPr marL="160735" indent="-160735">
              <a:buFont typeface="Arial"/>
              <a:buChar char="•"/>
              <a:defRPr/>
            </a:pPr>
            <a:r>
              <a:rPr lang="en-AU" sz="1350">
                <a:latin typeface="Calibri"/>
              </a:rPr>
              <a:t>‘Near-field’ - fire interacts with itself</a:t>
            </a:r>
            <a:endParaRPr sz="1350"/>
          </a:p>
          <a:p>
            <a:pPr marL="160735" indent="-160735">
              <a:buFont typeface="Arial"/>
              <a:buChar char="•"/>
              <a:defRPr/>
            </a:pPr>
            <a:r>
              <a:rPr lang="en-AU" sz="1350">
                <a:latin typeface="Calibri"/>
              </a:rPr>
              <a:t>Radiation - cause structure damage</a:t>
            </a:r>
            <a:endParaRPr sz="1350"/>
          </a:p>
          <a:p>
            <a:pPr marL="160735" indent="-160735">
              <a:buFont typeface="Arial"/>
              <a:buChar char="•"/>
              <a:defRPr/>
            </a:pPr>
            <a:r>
              <a:rPr lang="en-AU" sz="1350">
                <a:latin typeface="Calibri"/>
              </a:rPr>
              <a:t>Firebrands - create unpredictable new fires</a:t>
            </a:r>
            <a:endParaRPr sz="1350"/>
          </a:p>
          <a:p>
            <a:pPr>
              <a:defRPr/>
            </a:pPr>
            <a:endParaRPr lang="en-AU" sz="1350" i="1">
              <a:latin typeface="Calibri"/>
            </a:endParaRPr>
          </a:p>
          <a:p>
            <a:pPr>
              <a:defRPr/>
            </a:pPr>
            <a:r>
              <a:rPr lang="en-AU" sz="1350">
                <a:latin typeface="Calibri"/>
              </a:rPr>
              <a:t>Ongoing worldwide research into all of these areas</a:t>
            </a:r>
            <a:endParaRPr sz="135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2" name="Rectangle 1">
            <a:extLst>
              <a:ext uri="{FF2B5EF4-FFF2-40B4-BE49-F238E27FC236}">
                <a16:creationId xmlns:a16="http://schemas.microsoft.com/office/drawing/2014/main" id="{9D019996-DEF8-3F9E-F469-ABE57CE3432F}"/>
              </a:ext>
            </a:extLst>
          </p:cNvPr>
          <p:cNvSpPr/>
          <p:nvPr/>
        </p:nvSpPr>
        <p:spPr bwMode="auto">
          <a:xfrm>
            <a:off x="330199" y="739634"/>
            <a:ext cx="3129740" cy="1892826"/>
          </a:xfrm>
          <a:prstGeom prst="rect">
            <a:avLst/>
          </a:prstGeom>
        </p:spPr>
        <p:txBody>
          <a:bodyPr wrap="square">
            <a:spAutoFit/>
          </a:bodyPr>
          <a:lstStyle/>
          <a:p>
            <a:pPr>
              <a:defRPr/>
            </a:pPr>
            <a:r>
              <a:rPr lang="en-AU" sz="1350" dirty="0">
                <a:latin typeface="Calibri"/>
              </a:rPr>
              <a:t>Advanced usage</a:t>
            </a:r>
            <a:endParaRPr sz="1350" dirty="0"/>
          </a:p>
          <a:p>
            <a:pPr marL="214313" indent="-214313">
              <a:buFont typeface="Arial"/>
              <a:buChar char="•"/>
              <a:defRPr/>
            </a:pPr>
            <a:r>
              <a:rPr lang="en-AU" sz="1050" dirty="0">
                <a:latin typeface="Calibri"/>
              </a:rPr>
              <a:t>Advanced options</a:t>
            </a:r>
            <a:endParaRPr sz="1350" dirty="0"/>
          </a:p>
          <a:p>
            <a:pPr marL="557213" lvl="1" indent="-214313">
              <a:buFont typeface="Arial"/>
              <a:buChar char="•"/>
              <a:defRPr/>
            </a:pPr>
            <a:r>
              <a:rPr lang="en-AU" sz="900" i="1" dirty="0">
                <a:latin typeface="Calibri"/>
              </a:rPr>
              <a:t>All layers and options available</a:t>
            </a:r>
            <a:endParaRPr sz="1350" dirty="0"/>
          </a:p>
          <a:p>
            <a:pPr marL="214313" indent="-214313">
              <a:buFont typeface="Arial"/>
              <a:buChar char="•"/>
              <a:defRPr/>
            </a:pPr>
            <a:r>
              <a:rPr lang="en-AU" sz="1050" dirty="0">
                <a:latin typeface="Calibri"/>
              </a:rPr>
              <a:t>Layers</a:t>
            </a:r>
            <a:endParaRPr sz="1350" dirty="0"/>
          </a:p>
          <a:p>
            <a:pPr marL="557213" lvl="1" indent="-214313">
              <a:buFont typeface="Arial"/>
              <a:buChar char="•"/>
              <a:defRPr/>
            </a:pPr>
            <a:r>
              <a:rPr lang="en-AU" sz="900" i="1" dirty="0">
                <a:latin typeface="Calibri"/>
              </a:rPr>
              <a:t>Vector layers</a:t>
            </a:r>
            <a:endParaRPr sz="1350" dirty="0"/>
          </a:p>
          <a:p>
            <a:pPr marL="557213" lvl="1" indent="-214313">
              <a:buFont typeface="Arial"/>
              <a:buChar char="•"/>
              <a:defRPr/>
            </a:pPr>
            <a:r>
              <a:rPr lang="en-AU" sz="900" i="1" dirty="0">
                <a:latin typeface="Calibri"/>
              </a:rPr>
              <a:t>Gridded weather layers (</a:t>
            </a:r>
            <a:r>
              <a:rPr lang="en-AU" sz="900" i="1" dirty="0" err="1">
                <a:latin typeface="Calibri"/>
              </a:rPr>
              <a:t>NetCDF</a:t>
            </a:r>
            <a:r>
              <a:rPr lang="en-AU" sz="900" i="1" dirty="0">
                <a:latin typeface="Calibri"/>
              </a:rPr>
              <a:t>)</a:t>
            </a:r>
            <a:endParaRPr sz="1350" dirty="0"/>
          </a:p>
          <a:p>
            <a:pPr marL="557213" lvl="1" indent="-214313">
              <a:buFont typeface="Arial"/>
              <a:buChar char="•"/>
              <a:defRPr/>
            </a:pPr>
            <a:r>
              <a:rPr lang="en-AU" sz="900" i="1" dirty="0">
                <a:latin typeface="Calibri"/>
              </a:rPr>
              <a:t>Output layers, any with descriptions are visualised</a:t>
            </a:r>
            <a:endParaRPr sz="1350" dirty="0"/>
          </a:p>
          <a:p>
            <a:pPr marL="214313" indent="-214313">
              <a:buFont typeface="Arial"/>
              <a:buChar char="•"/>
              <a:defRPr/>
            </a:pPr>
            <a:r>
              <a:rPr lang="en-AU" sz="1050" dirty="0">
                <a:latin typeface="Calibri"/>
              </a:rPr>
              <a:t>Models</a:t>
            </a:r>
            <a:endParaRPr sz="1350" dirty="0"/>
          </a:p>
          <a:p>
            <a:pPr marL="557213" lvl="1" indent="-214313">
              <a:buFont typeface="Arial"/>
              <a:buChar char="•"/>
              <a:defRPr/>
            </a:pPr>
            <a:r>
              <a:rPr lang="en-AU" sz="900" i="1" dirty="0">
                <a:latin typeface="Calibri"/>
              </a:rPr>
              <a:t>Initialisation, run once per cell</a:t>
            </a:r>
          </a:p>
          <a:p>
            <a:pPr marL="557213" marR="0" lvl="1" indent="-214313" algn="l" defTabSz="914400" rtl="0" eaLnBrk="1" fontAlgn="auto" latinLnBrk="0" hangingPunct="1">
              <a:lnSpc>
                <a:spcPct val="100000"/>
              </a:lnSpc>
              <a:spcBef>
                <a:spcPts val="0"/>
              </a:spcBef>
              <a:spcAft>
                <a:spcPts val="0"/>
              </a:spcAft>
              <a:buClrTx/>
              <a:buSzTx/>
              <a:buFont typeface="Arial"/>
              <a:buChar char="•"/>
              <a:tabLst/>
              <a:defRPr/>
            </a:pPr>
            <a:r>
              <a:rPr kumimoji="0" lang="en-AU" sz="900" b="0" i="1" u="none" strike="noStrike" kern="1200" cap="none" spc="0" normalizeH="0" baseline="0" noProof="0" dirty="0">
                <a:ln>
                  <a:noFill/>
                </a:ln>
                <a:solidFill>
                  <a:prstClr val="black"/>
                </a:solidFill>
                <a:effectLst/>
                <a:uLnTx/>
                <a:uFillTx/>
                <a:latin typeface="Calibri"/>
                <a:ea typeface="+mn-ea"/>
                <a:cs typeface="+mn-cs"/>
              </a:rPr>
              <a:t>Advection, used to modify wind field</a:t>
            </a:r>
            <a:endParaRPr lang="en-AU" sz="1350" dirty="0"/>
          </a:p>
          <a:p>
            <a:pPr marL="557213" lvl="1" indent="-214313">
              <a:buFont typeface="Arial"/>
              <a:buChar char="•"/>
              <a:defRPr/>
            </a:pPr>
            <a:r>
              <a:rPr lang="en-AU" sz="900" i="1" dirty="0">
                <a:latin typeface="Calibri"/>
              </a:rPr>
              <a:t>Rate-of-spread, run to determine outward speed</a:t>
            </a:r>
            <a:endParaRPr sz="1350" dirty="0"/>
          </a:p>
          <a:p>
            <a:pPr marL="557213" lvl="1" indent="-214313">
              <a:buFont typeface="Arial"/>
              <a:buChar char="•"/>
              <a:defRPr/>
            </a:pPr>
            <a:r>
              <a:rPr lang="en-AU" sz="900" i="1" dirty="0">
                <a:latin typeface="Calibri"/>
              </a:rPr>
              <a:t>Update, run within burnt regions</a:t>
            </a:r>
            <a:endParaRPr sz="1350" dirty="0"/>
          </a:p>
        </p:txBody>
      </p:sp>
      <p:pic>
        <p:nvPicPr>
          <p:cNvPr id="11" name="Picture 10">
            <a:extLst>
              <a:ext uri="{FF2B5EF4-FFF2-40B4-BE49-F238E27FC236}">
                <a16:creationId xmlns:a16="http://schemas.microsoft.com/office/drawing/2014/main" id="{9924AE1F-1EE1-CF3C-767D-663F90FED3D7}"/>
              </a:ext>
            </a:extLst>
          </p:cNvPr>
          <p:cNvPicPr>
            <a:picLocks noChangeAspect="1"/>
          </p:cNvPicPr>
          <p:nvPr/>
        </p:nvPicPr>
        <p:blipFill>
          <a:blip r:embed="rId2"/>
          <a:stretch>
            <a:fillRect/>
          </a:stretch>
        </p:blipFill>
        <p:spPr>
          <a:xfrm>
            <a:off x="4019660" y="996232"/>
            <a:ext cx="4531995" cy="3408998"/>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12" name="Rectangle: Rounded Corners 11"/>
          <p:cNvSpPr/>
          <p:nvPr/>
        </p:nvSpPr>
        <p:spPr bwMode="auto">
          <a:xfrm>
            <a:off x="6301110" y="2933987"/>
            <a:ext cx="407355" cy="134067"/>
          </a:xfrm>
          <a:prstGeom prst="roundRect">
            <a:avLst>
              <a:gd name="adj"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p>
        </p:txBody>
      </p:sp>
      <p:pic>
        <p:nvPicPr>
          <p:cNvPr id="11" name="Picture 10">
            <a:extLst>
              <a:ext uri="{FF2B5EF4-FFF2-40B4-BE49-F238E27FC236}">
                <a16:creationId xmlns:a16="http://schemas.microsoft.com/office/drawing/2014/main" id="{DD27C298-CFD9-5D07-AC5C-1DDC9EECE3D5}"/>
              </a:ext>
            </a:extLst>
          </p:cNvPr>
          <p:cNvPicPr>
            <a:picLocks noChangeAspect="1"/>
          </p:cNvPicPr>
          <p:nvPr/>
        </p:nvPicPr>
        <p:blipFill>
          <a:blip r:embed="rId2"/>
          <a:stretch>
            <a:fillRect/>
          </a:stretch>
        </p:blipFill>
        <p:spPr>
          <a:xfrm>
            <a:off x="4019659" y="996232"/>
            <a:ext cx="4531995" cy="3408998"/>
          </a:xfrm>
          <a:prstGeom prst="rect">
            <a:avLst/>
          </a:prstGeom>
        </p:spPr>
      </p:pic>
      <p:sp>
        <p:nvSpPr>
          <p:cNvPr id="13" name="Rectangle 12">
            <a:extLst>
              <a:ext uri="{FF2B5EF4-FFF2-40B4-BE49-F238E27FC236}">
                <a16:creationId xmlns:a16="http://schemas.microsoft.com/office/drawing/2014/main" id="{73857E85-5739-2EF5-133A-5C3EFE667629}"/>
              </a:ext>
            </a:extLst>
          </p:cNvPr>
          <p:cNvSpPr/>
          <p:nvPr/>
        </p:nvSpPr>
        <p:spPr bwMode="auto">
          <a:xfrm>
            <a:off x="330199" y="739634"/>
            <a:ext cx="3129740" cy="2469907"/>
          </a:xfrm>
          <a:prstGeom prst="rect">
            <a:avLst/>
          </a:prstGeom>
        </p:spPr>
        <p:txBody>
          <a:bodyPr wrap="square">
            <a:spAutoFit/>
          </a:bodyPr>
          <a:lstStyle/>
          <a:p>
            <a:pPr>
              <a:defRPr/>
            </a:pPr>
            <a:r>
              <a:rPr lang="en-AU" sz="1350" dirty="0">
                <a:latin typeface="Calibri"/>
              </a:rPr>
              <a:t>Advanced usage</a:t>
            </a:r>
            <a:endParaRPr sz="1350" dirty="0"/>
          </a:p>
          <a:p>
            <a:pPr marL="214313" indent="-214313">
              <a:buFont typeface="Arial"/>
              <a:buChar char="•"/>
              <a:defRPr/>
            </a:pPr>
            <a:r>
              <a:rPr lang="en-AU" sz="1050" dirty="0">
                <a:latin typeface="Calibri"/>
              </a:rPr>
              <a:t>Advanced options</a:t>
            </a:r>
            <a:endParaRPr sz="1350" dirty="0"/>
          </a:p>
          <a:p>
            <a:pPr marL="557213" lvl="1" indent="-214313">
              <a:buFont typeface="Arial"/>
              <a:buChar char="•"/>
              <a:defRPr/>
            </a:pPr>
            <a:r>
              <a:rPr lang="en-AU" sz="900" i="1" dirty="0">
                <a:latin typeface="Calibri"/>
              </a:rPr>
              <a:t>All layers and options available</a:t>
            </a:r>
            <a:endParaRPr sz="1350" dirty="0"/>
          </a:p>
          <a:p>
            <a:pPr marL="214313" indent="-214313">
              <a:buFont typeface="Arial"/>
              <a:buChar char="•"/>
              <a:defRPr/>
            </a:pPr>
            <a:r>
              <a:rPr lang="en-AU" sz="1050" dirty="0">
                <a:latin typeface="Calibri"/>
              </a:rPr>
              <a:t>Layers</a:t>
            </a:r>
            <a:endParaRPr sz="1350" dirty="0"/>
          </a:p>
          <a:p>
            <a:pPr marL="557213" lvl="1" indent="-214313">
              <a:buFont typeface="Arial"/>
              <a:buChar char="•"/>
              <a:defRPr/>
            </a:pPr>
            <a:r>
              <a:rPr lang="en-AU" sz="900" i="1" dirty="0">
                <a:latin typeface="Calibri"/>
              </a:rPr>
              <a:t>Vector layers</a:t>
            </a:r>
            <a:endParaRPr sz="1350" dirty="0"/>
          </a:p>
          <a:p>
            <a:pPr marL="557213" lvl="1" indent="-214313">
              <a:buFont typeface="Arial"/>
              <a:buChar char="•"/>
              <a:defRPr/>
            </a:pPr>
            <a:r>
              <a:rPr lang="en-AU" sz="900" i="1" dirty="0">
                <a:latin typeface="Calibri"/>
              </a:rPr>
              <a:t>Gridded weather layers (</a:t>
            </a:r>
            <a:r>
              <a:rPr lang="en-AU" sz="900" i="1" dirty="0" err="1">
                <a:latin typeface="Calibri"/>
              </a:rPr>
              <a:t>NetCDF</a:t>
            </a:r>
            <a:r>
              <a:rPr lang="en-AU" sz="900" i="1" dirty="0">
                <a:latin typeface="Calibri"/>
              </a:rPr>
              <a:t>)</a:t>
            </a:r>
            <a:endParaRPr sz="1350" dirty="0"/>
          </a:p>
          <a:p>
            <a:pPr marL="557213" lvl="1" indent="-214313">
              <a:buFont typeface="Arial"/>
              <a:buChar char="•"/>
              <a:defRPr/>
            </a:pPr>
            <a:r>
              <a:rPr lang="en-AU" sz="900" i="1" dirty="0">
                <a:latin typeface="Calibri"/>
              </a:rPr>
              <a:t>Output layers, any with descriptions are visualised</a:t>
            </a:r>
            <a:endParaRPr sz="1350" dirty="0"/>
          </a:p>
          <a:p>
            <a:pPr marL="214313" indent="-214313">
              <a:buFont typeface="Arial"/>
              <a:buChar char="•"/>
              <a:defRPr/>
            </a:pPr>
            <a:r>
              <a:rPr lang="en-AU" sz="1050" dirty="0">
                <a:latin typeface="Calibri"/>
              </a:rPr>
              <a:t>Models</a:t>
            </a:r>
            <a:endParaRPr sz="1350" dirty="0"/>
          </a:p>
          <a:p>
            <a:pPr marL="557213" lvl="1" indent="-214313">
              <a:buFont typeface="Arial"/>
              <a:buChar char="•"/>
              <a:defRPr/>
            </a:pPr>
            <a:r>
              <a:rPr lang="en-AU" sz="900" i="1" dirty="0">
                <a:latin typeface="Calibri"/>
              </a:rPr>
              <a:t>Initialisation, run once per cell</a:t>
            </a:r>
          </a:p>
          <a:p>
            <a:pPr marL="557213" marR="0" lvl="1" indent="-214313" algn="l" defTabSz="914400" rtl="0" eaLnBrk="1" fontAlgn="auto" latinLnBrk="0" hangingPunct="1">
              <a:lnSpc>
                <a:spcPct val="100000"/>
              </a:lnSpc>
              <a:spcBef>
                <a:spcPts val="0"/>
              </a:spcBef>
              <a:spcAft>
                <a:spcPts val="0"/>
              </a:spcAft>
              <a:buClrTx/>
              <a:buSzTx/>
              <a:buFont typeface="Arial"/>
              <a:buChar char="•"/>
              <a:tabLst/>
              <a:defRPr/>
            </a:pPr>
            <a:r>
              <a:rPr kumimoji="0" lang="en-AU" sz="900" b="0" i="1" u="none" strike="noStrike" kern="1200" cap="none" spc="0" normalizeH="0" baseline="0" noProof="0" dirty="0">
                <a:ln>
                  <a:noFill/>
                </a:ln>
                <a:solidFill>
                  <a:prstClr val="black"/>
                </a:solidFill>
                <a:effectLst/>
                <a:uLnTx/>
                <a:uFillTx/>
                <a:latin typeface="Calibri"/>
                <a:ea typeface="+mn-ea"/>
                <a:cs typeface="+mn-cs"/>
              </a:rPr>
              <a:t>Advection, used to modify wind field</a:t>
            </a:r>
            <a:endParaRPr sz="1350" dirty="0"/>
          </a:p>
          <a:p>
            <a:pPr marL="557213" lvl="1" indent="-214313">
              <a:buFont typeface="Arial"/>
              <a:buChar char="•"/>
              <a:defRPr/>
            </a:pPr>
            <a:r>
              <a:rPr lang="en-AU" sz="900" i="1" dirty="0">
                <a:latin typeface="Calibri"/>
              </a:rPr>
              <a:t>Rate-of-spread, run to determine outward speed</a:t>
            </a:r>
            <a:endParaRPr sz="1350" dirty="0"/>
          </a:p>
          <a:p>
            <a:pPr marL="557213" lvl="1" indent="-214313">
              <a:buFont typeface="Arial"/>
              <a:buChar char="•"/>
              <a:defRPr/>
            </a:pPr>
            <a:r>
              <a:rPr lang="en-AU" sz="900" i="1" dirty="0">
                <a:latin typeface="Calibri"/>
              </a:rPr>
              <a:t>Update, run within burnt regions</a:t>
            </a:r>
            <a:endParaRPr sz="1350" dirty="0"/>
          </a:p>
          <a:p>
            <a:pPr marL="214313" indent="-214313">
              <a:buFont typeface="Arial"/>
              <a:buChar char="•"/>
              <a:defRPr/>
            </a:pPr>
            <a:r>
              <a:rPr lang="en-AU" sz="1050" dirty="0">
                <a:latin typeface="Calibri"/>
              </a:rPr>
              <a:t>Reductions</a:t>
            </a:r>
            <a:endParaRPr sz="1350" dirty="0"/>
          </a:p>
          <a:p>
            <a:pPr marL="557213" lvl="1" indent="-214313">
              <a:buFont typeface="Arial"/>
              <a:buChar char="•"/>
              <a:defRPr/>
            </a:pPr>
            <a:r>
              <a:rPr lang="en-AU" sz="900" i="1" dirty="0">
                <a:latin typeface="Calibri"/>
              </a:rPr>
              <a:t>Reduces output to single value</a:t>
            </a:r>
            <a:endParaRPr sz="1350" dirty="0"/>
          </a:p>
          <a:p>
            <a:pPr marL="557213" lvl="1" indent="-214313">
              <a:buFont typeface="Arial"/>
              <a:buChar char="•"/>
              <a:defRPr/>
            </a:pPr>
            <a:r>
              <a:rPr lang="en-AU" sz="900" i="1" dirty="0">
                <a:latin typeface="Calibri"/>
              </a:rPr>
              <a:t>Set per-layer</a:t>
            </a:r>
            <a:endParaRPr lang="en-AU" sz="1050" i="1" dirty="0">
              <a:latin typeface="Calibri"/>
            </a:endParaRPr>
          </a:p>
          <a:p>
            <a:pPr marL="557213" lvl="1" indent="-214313">
              <a:buFont typeface="Arial"/>
              <a:buChar char="•"/>
              <a:defRPr/>
            </a:pPr>
            <a:r>
              <a:rPr lang="en-AU" sz="900" i="1" dirty="0">
                <a:latin typeface="Calibri"/>
              </a:rPr>
              <a:t>Value shown in summary table</a:t>
            </a:r>
            <a:endParaRPr lang="en-AU" sz="825" i="1" dirty="0">
              <a:latin typeface="Calibri"/>
            </a:endParaRPr>
          </a:p>
        </p:txBody>
      </p:sp>
      <p:sp>
        <p:nvSpPr>
          <p:cNvPr id="14" name="Rectangle: Rounded Corners 13">
            <a:extLst>
              <a:ext uri="{FF2B5EF4-FFF2-40B4-BE49-F238E27FC236}">
                <a16:creationId xmlns:a16="http://schemas.microsoft.com/office/drawing/2014/main" id="{226F260E-1EE3-AFF8-CF77-70E47ADEA40B}"/>
              </a:ext>
            </a:extLst>
          </p:cNvPr>
          <p:cNvSpPr/>
          <p:nvPr/>
        </p:nvSpPr>
        <p:spPr bwMode="auto">
          <a:xfrm>
            <a:off x="7668344" y="3068054"/>
            <a:ext cx="850014" cy="511808"/>
          </a:xfrm>
          <a:prstGeom prst="roundRect">
            <a:avLst>
              <a:gd name="adj" fmla="val 527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7" name="Rectangle 6"/>
          <p:cNvSpPr/>
          <p:nvPr/>
        </p:nvSpPr>
        <p:spPr bwMode="auto">
          <a:xfrm>
            <a:off x="330199" y="739635"/>
            <a:ext cx="3129740" cy="1015663"/>
          </a:xfrm>
          <a:prstGeom prst="rect">
            <a:avLst/>
          </a:prstGeom>
        </p:spPr>
        <p:txBody>
          <a:bodyPr wrap="square">
            <a:spAutoFit/>
          </a:bodyPr>
          <a:lstStyle/>
          <a:p>
            <a:pPr>
              <a:defRPr/>
            </a:pPr>
            <a:r>
              <a:rPr lang="en-AU" sz="1350">
                <a:latin typeface="Calibri"/>
              </a:rPr>
              <a:t>Advanced usage</a:t>
            </a:r>
            <a:endParaRPr sz="1350"/>
          </a:p>
          <a:p>
            <a:pPr marL="214313" indent="-214313">
              <a:buFont typeface="Arial"/>
              <a:buChar char="•"/>
              <a:defRPr/>
            </a:pPr>
            <a:r>
              <a:rPr lang="en-AU" sz="1050">
                <a:latin typeface="Calibri"/>
              </a:rPr>
              <a:t>Layer creation</a:t>
            </a:r>
            <a:endParaRPr sz="1350"/>
          </a:p>
          <a:p>
            <a:pPr marL="557213" lvl="1" indent="-214313">
              <a:buFont typeface="Arial"/>
              <a:buChar char="•"/>
              <a:defRPr/>
            </a:pPr>
            <a:r>
              <a:rPr lang="en-AU" sz="900" i="1">
                <a:latin typeface="Calibri"/>
              </a:rPr>
              <a:t>Any number can be created</a:t>
            </a:r>
            <a:endParaRPr sz="1350"/>
          </a:p>
          <a:p>
            <a:pPr marL="557213" lvl="1" indent="-214313">
              <a:buFont typeface="Arial"/>
              <a:buChar char="•"/>
              <a:defRPr/>
            </a:pPr>
            <a:r>
              <a:rPr lang="en-AU" sz="900" i="1">
                <a:latin typeface="Calibri"/>
              </a:rPr>
              <a:t>Name available in model scripts for reading/writing</a:t>
            </a:r>
            <a:endParaRPr sz="1350"/>
          </a:p>
          <a:p>
            <a:pPr marL="557213" lvl="1" indent="-214313">
              <a:buFont typeface="Arial"/>
              <a:buChar char="•"/>
              <a:defRPr/>
            </a:pPr>
            <a:r>
              <a:rPr lang="en-AU" sz="900" i="1">
                <a:latin typeface="Calibri"/>
              </a:rPr>
              <a:t>Must have description to be visualised</a:t>
            </a:r>
            <a:endParaRPr sz="1350"/>
          </a:p>
          <a:p>
            <a:pPr marL="557213" lvl="1" indent="-214313">
              <a:buFont typeface="Arial"/>
              <a:buChar char="•"/>
              <a:defRPr/>
            </a:pPr>
            <a:r>
              <a:rPr lang="en-AU" sz="900" i="1">
                <a:latin typeface="Calibri"/>
              </a:rPr>
              <a:t>Example ‘test’ layer created called ‘Test’</a:t>
            </a:r>
            <a:endParaRPr sz="1350"/>
          </a:p>
        </p:txBody>
      </p:sp>
      <p:pic>
        <p:nvPicPr>
          <p:cNvPr id="6" name="Picture 5">
            <a:extLst>
              <a:ext uri="{FF2B5EF4-FFF2-40B4-BE49-F238E27FC236}">
                <a16:creationId xmlns:a16="http://schemas.microsoft.com/office/drawing/2014/main" id="{0FC91134-0FA5-BD47-60DF-5C506D7E20CC}"/>
              </a:ext>
            </a:extLst>
          </p:cNvPr>
          <p:cNvPicPr>
            <a:picLocks noChangeAspect="1"/>
          </p:cNvPicPr>
          <p:nvPr/>
        </p:nvPicPr>
        <p:blipFill>
          <a:blip r:embed="rId2"/>
          <a:stretch>
            <a:fillRect/>
          </a:stretch>
        </p:blipFill>
        <p:spPr>
          <a:xfrm>
            <a:off x="4019660" y="996232"/>
            <a:ext cx="4531995" cy="3408998"/>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7" name="Rectangle 6"/>
          <p:cNvSpPr/>
          <p:nvPr/>
        </p:nvSpPr>
        <p:spPr bwMode="auto">
          <a:xfrm>
            <a:off x="330199" y="739634"/>
            <a:ext cx="3129740" cy="1592744"/>
          </a:xfrm>
          <a:prstGeom prst="rect">
            <a:avLst/>
          </a:prstGeom>
        </p:spPr>
        <p:txBody>
          <a:bodyPr wrap="square">
            <a:spAutoFit/>
          </a:bodyPr>
          <a:lstStyle/>
          <a:p>
            <a:pPr>
              <a:defRPr/>
            </a:pPr>
            <a:r>
              <a:rPr lang="en-AU" sz="1350" dirty="0">
                <a:latin typeface="Calibri"/>
              </a:rPr>
              <a:t>Advanced usage</a:t>
            </a:r>
            <a:endParaRPr sz="1350" dirty="0"/>
          </a:p>
          <a:p>
            <a:pPr marL="214313" indent="-214313">
              <a:buFont typeface="Arial"/>
              <a:buChar char="•"/>
              <a:defRPr/>
            </a:pPr>
            <a:r>
              <a:rPr lang="en-AU" sz="1050" dirty="0">
                <a:latin typeface="Calibri"/>
              </a:rPr>
              <a:t>Layer creation</a:t>
            </a:r>
            <a:endParaRPr sz="1350" dirty="0"/>
          </a:p>
          <a:p>
            <a:pPr marL="557213" lvl="1" indent="-214313">
              <a:buFont typeface="Arial"/>
              <a:buChar char="•"/>
              <a:defRPr/>
            </a:pPr>
            <a:r>
              <a:rPr lang="en-AU" sz="900" i="1" dirty="0">
                <a:latin typeface="Calibri"/>
              </a:rPr>
              <a:t>Any number can be created</a:t>
            </a:r>
            <a:endParaRPr sz="1350" dirty="0"/>
          </a:p>
          <a:p>
            <a:pPr marL="557213" lvl="1" indent="-214313">
              <a:buFont typeface="Arial"/>
              <a:buChar char="•"/>
              <a:defRPr/>
            </a:pPr>
            <a:r>
              <a:rPr lang="en-AU" sz="900" i="1" dirty="0">
                <a:latin typeface="Calibri"/>
              </a:rPr>
              <a:t>Name available in model scripts for reading/writing</a:t>
            </a:r>
            <a:endParaRPr sz="1350" dirty="0"/>
          </a:p>
          <a:p>
            <a:pPr marL="557213" lvl="1" indent="-214313">
              <a:buFont typeface="Arial"/>
              <a:buChar char="•"/>
              <a:defRPr/>
            </a:pPr>
            <a:r>
              <a:rPr lang="en-AU" sz="900" i="1" dirty="0">
                <a:latin typeface="Calibri"/>
              </a:rPr>
              <a:t>Must have description to be visualised</a:t>
            </a:r>
            <a:endParaRPr sz="1350" dirty="0"/>
          </a:p>
          <a:p>
            <a:pPr marL="557213" lvl="1" indent="-214313">
              <a:buFont typeface="Arial"/>
              <a:buChar char="•"/>
              <a:defRPr/>
            </a:pPr>
            <a:r>
              <a:rPr lang="en-AU" sz="900" i="1" dirty="0">
                <a:latin typeface="Calibri"/>
              </a:rPr>
              <a:t>Example ‘test’ layer created called ‘Test’</a:t>
            </a:r>
            <a:endParaRPr sz="1350" dirty="0"/>
          </a:p>
          <a:p>
            <a:pPr marL="214313" indent="-214313">
              <a:buFont typeface="Arial"/>
              <a:buChar char="•"/>
              <a:defRPr/>
            </a:pPr>
            <a:r>
              <a:rPr lang="en-AU" sz="1050" dirty="0">
                <a:latin typeface="Calibri"/>
              </a:rPr>
              <a:t>Scripting</a:t>
            </a:r>
            <a:endParaRPr sz="1350" dirty="0"/>
          </a:p>
          <a:p>
            <a:pPr marL="557213" lvl="1" indent="-214313">
              <a:buFont typeface="Arial"/>
              <a:buChar char="•"/>
              <a:defRPr/>
            </a:pPr>
            <a:r>
              <a:rPr lang="en-AU" sz="900" i="1" dirty="0">
                <a:latin typeface="Calibri"/>
              </a:rPr>
              <a:t>Layer is written in update model</a:t>
            </a:r>
            <a:endParaRPr sz="1350" dirty="0"/>
          </a:p>
          <a:p>
            <a:pPr marL="557213" lvl="1" indent="-214313">
              <a:buFont typeface="Arial"/>
              <a:buChar char="•"/>
              <a:defRPr/>
            </a:pPr>
            <a:r>
              <a:rPr lang="en-AU" sz="900" i="1" dirty="0">
                <a:latin typeface="Calibri"/>
              </a:rPr>
              <a:t>Anywhere where flame height &gt; 3 test is 1</a:t>
            </a:r>
            <a:endParaRPr sz="1350" dirty="0"/>
          </a:p>
          <a:p>
            <a:pPr marL="557213" lvl="1" indent="-214313">
              <a:buFont typeface="Arial"/>
              <a:buChar char="•"/>
              <a:defRPr/>
            </a:pPr>
            <a:r>
              <a:rPr lang="en-AU" sz="900" i="1" dirty="0">
                <a:latin typeface="Calibri"/>
              </a:rPr>
              <a:t>Elsewhere test is null</a:t>
            </a:r>
            <a:endParaRPr sz="1350" dirty="0"/>
          </a:p>
        </p:txBody>
      </p:sp>
      <p:pic>
        <p:nvPicPr>
          <p:cNvPr id="6" name="Picture 5">
            <a:extLst>
              <a:ext uri="{FF2B5EF4-FFF2-40B4-BE49-F238E27FC236}">
                <a16:creationId xmlns:a16="http://schemas.microsoft.com/office/drawing/2014/main" id="{60DB6D65-DDBF-589D-7D0C-89E4CDF7503D}"/>
              </a:ext>
            </a:extLst>
          </p:cNvPr>
          <p:cNvPicPr>
            <a:picLocks noChangeAspect="1"/>
          </p:cNvPicPr>
          <p:nvPr/>
        </p:nvPicPr>
        <p:blipFill>
          <a:blip r:embed="rId2"/>
          <a:stretch>
            <a:fillRect/>
          </a:stretch>
        </p:blipFill>
        <p:spPr>
          <a:xfrm>
            <a:off x="4020648" y="996232"/>
            <a:ext cx="4531995" cy="3408998"/>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7" name="Rectangle 6"/>
          <p:cNvSpPr/>
          <p:nvPr/>
        </p:nvSpPr>
        <p:spPr bwMode="auto">
          <a:xfrm>
            <a:off x="330199" y="739634"/>
            <a:ext cx="3129740" cy="2031325"/>
          </a:xfrm>
          <a:prstGeom prst="rect">
            <a:avLst/>
          </a:prstGeom>
        </p:spPr>
        <p:txBody>
          <a:bodyPr wrap="square">
            <a:spAutoFit/>
          </a:bodyPr>
          <a:lstStyle/>
          <a:p>
            <a:pPr>
              <a:defRPr/>
            </a:pPr>
            <a:r>
              <a:rPr lang="en-AU" sz="1350" dirty="0">
                <a:latin typeface="Calibri"/>
              </a:rPr>
              <a:t>Advanced usage</a:t>
            </a:r>
            <a:endParaRPr sz="1350" dirty="0"/>
          </a:p>
          <a:p>
            <a:pPr marL="214313" indent="-214313">
              <a:buFont typeface="Arial"/>
              <a:buChar char="•"/>
              <a:defRPr/>
            </a:pPr>
            <a:r>
              <a:rPr lang="en-AU" sz="1050" dirty="0">
                <a:latin typeface="Calibri"/>
              </a:rPr>
              <a:t>Layer creation</a:t>
            </a:r>
            <a:endParaRPr sz="1350" dirty="0"/>
          </a:p>
          <a:p>
            <a:pPr marL="557213" lvl="1" indent="-214313">
              <a:buFont typeface="Arial"/>
              <a:buChar char="•"/>
              <a:defRPr/>
            </a:pPr>
            <a:r>
              <a:rPr lang="en-AU" sz="900" i="1" dirty="0">
                <a:latin typeface="Calibri"/>
              </a:rPr>
              <a:t>Any number can be created</a:t>
            </a:r>
            <a:endParaRPr sz="1350" dirty="0"/>
          </a:p>
          <a:p>
            <a:pPr marL="557213" lvl="1" indent="-214313">
              <a:buFont typeface="Arial"/>
              <a:buChar char="•"/>
              <a:defRPr/>
            </a:pPr>
            <a:r>
              <a:rPr lang="en-AU" sz="900" i="1" dirty="0">
                <a:latin typeface="Calibri"/>
              </a:rPr>
              <a:t>Name available in model scripts for reading/writing</a:t>
            </a:r>
            <a:endParaRPr sz="1350" dirty="0"/>
          </a:p>
          <a:p>
            <a:pPr marL="557213" lvl="1" indent="-214313">
              <a:buFont typeface="Arial"/>
              <a:buChar char="•"/>
              <a:defRPr/>
            </a:pPr>
            <a:r>
              <a:rPr lang="en-AU" sz="900" i="1" dirty="0">
                <a:latin typeface="Calibri"/>
              </a:rPr>
              <a:t>Must have description to be visualised</a:t>
            </a:r>
            <a:endParaRPr sz="1350" dirty="0"/>
          </a:p>
          <a:p>
            <a:pPr marL="557213" lvl="1" indent="-214313">
              <a:buFont typeface="Arial"/>
              <a:buChar char="•"/>
              <a:defRPr/>
            </a:pPr>
            <a:r>
              <a:rPr lang="en-AU" sz="900" i="1" dirty="0">
                <a:latin typeface="Calibri"/>
              </a:rPr>
              <a:t>Example ‘test’ layer created called ‘Test’</a:t>
            </a:r>
            <a:endParaRPr sz="1350" dirty="0"/>
          </a:p>
          <a:p>
            <a:pPr marL="214313" indent="-214313">
              <a:buFont typeface="Arial"/>
              <a:buChar char="•"/>
              <a:defRPr/>
            </a:pPr>
            <a:r>
              <a:rPr lang="en-AU" sz="1050" dirty="0">
                <a:latin typeface="Calibri"/>
              </a:rPr>
              <a:t>Scripting</a:t>
            </a:r>
            <a:endParaRPr sz="1350" dirty="0"/>
          </a:p>
          <a:p>
            <a:pPr marL="557213" lvl="1" indent="-214313">
              <a:buFont typeface="Arial"/>
              <a:buChar char="•"/>
              <a:defRPr/>
            </a:pPr>
            <a:r>
              <a:rPr lang="en-AU" sz="900" i="1" dirty="0">
                <a:latin typeface="Calibri"/>
              </a:rPr>
              <a:t>Layer is written in update model</a:t>
            </a:r>
            <a:endParaRPr sz="1350" dirty="0"/>
          </a:p>
          <a:p>
            <a:pPr marL="557213" lvl="1" indent="-214313">
              <a:buFont typeface="Arial"/>
              <a:buChar char="•"/>
              <a:defRPr/>
            </a:pPr>
            <a:r>
              <a:rPr lang="en-AU" sz="900" i="1" dirty="0">
                <a:latin typeface="Calibri"/>
              </a:rPr>
              <a:t>Anywhere where flame height &gt; 3 test is 1</a:t>
            </a:r>
            <a:endParaRPr sz="1350" dirty="0"/>
          </a:p>
          <a:p>
            <a:pPr marL="557213" lvl="1" indent="-214313">
              <a:buFont typeface="Arial"/>
              <a:buChar char="•"/>
              <a:defRPr/>
            </a:pPr>
            <a:r>
              <a:rPr lang="en-AU" sz="900" i="1" dirty="0">
                <a:latin typeface="Calibri"/>
              </a:rPr>
              <a:t>Elsewhere test is null</a:t>
            </a:r>
            <a:endParaRPr sz="1350" dirty="0"/>
          </a:p>
          <a:p>
            <a:pPr marL="214313" indent="-214313">
              <a:buFont typeface="Arial"/>
              <a:buChar char="•"/>
              <a:defRPr/>
            </a:pPr>
            <a:r>
              <a:rPr lang="en-AU" sz="1050" dirty="0">
                <a:latin typeface="Calibri"/>
              </a:rPr>
              <a:t>Visualisation</a:t>
            </a:r>
            <a:endParaRPr lang="en-AU" sz="900" dirty="0">
              <a:latin typeface="Calibri"/>
            </a:endParaRPr>
          </a:p>
          <a:p>
            <a:pPr marL="557213" lvl="1" indent="-214313">
              <a:buFont typeface="Arial"/>
              <a:buChar char="•"/>
              <a:defRPr/>
            </a:pPr>
            <a:r>
              <a:rPr lang="en-AU" sz="900" i="1" dirty="0">
                <a:latin typeface="Calibri"/>
              </a:rPr>
              <a:t>Data from ‘Test’ shown in green after simulation is run again</a:t>
            </a:r>
            <a:endParaRPr sz="1350" dirty="0"/>
          </a:p>
        </p:txBody>
      </p:sp>
      <p:pic>
        <p:nvPicPr>
          <p:cNvPr id="6" name="Picture 5">
            <a:extLst>
              <a:ext uri="{FF2B5EF4-FFF2-40B4-BE49-F238E27FC236}">
                <a16:creationId xmlns:a16="http://schemas.microsoft.com/office/drawing/2014/main" id="{AE3CF051-B043-9D69-2CCB-D6EFFD5704C0}"/>
              </a:ext>
            </a:extLst>
          </p:cNvPr>
          <p:cNvPicPr>
            <a:picLocks noChangeAspect="1"/>
          </p:cNvPicPr>
          <p:nvPr/>
        </p:nvPicPr>
        <p:blipFill>
          <a:blip r:embed="rId2"/>
          <a:stretch>
            <a:fillRect/>
          </a:stretch>
        </p:blipFill>
        <p:spPr>
          <a:xfrm>
            <a:off x="4019660" y="996232"/>
            <a:ext cx="4531995" cy="3408998"/>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7" name="Rectangle 6"/>
          <p:cNvSpPr/>
          <p:nvPr/>
        </p:nvSpPr>
        <p:spPr bwMode="auto">
          <a:xfrm>
            <a:off x="330199" y="739634"/>
            <a:ext cx="3129740" cy="2885405"/>
          </a:xfrm>
          <a:prstGeom prst="rect">
            <a:avLst/>
          </a:prstGeom>
        </p:spPr>
        <p:txBody>
          <a:bodyPr wrap="square">
            <a:spAutoFit/>
          </a:bodyPr>
          <a:lstStyle/>
          <a:p>
            <a:pPr>
              <a:defRPr/>
            </a:pPr>
            <a:r>
              <a:rPr lang="en-AU" sz="1350" dirty="0">
                <a:latin typeface="Calibri"/>
              </a:rPr>
              <a:t>Advanced usage</a:t>
            </a:r>
            <a:endParaRPr sz="1350" dirty="0"/>
          </a:p>
          <a:p>
            <a:pPr marL="214313" indent="-214313">
              <a:buFont typeface="Arial"/>
              <a:buChar char="•"/>
              <a:defRPr/>
            </a:pPr>
            <a:r>
              <a:rPr lang="en-AU" sz="1050" dirty="0">
                <a:latin typeface="Calibri"/>
              </a:rPr>
              <a:t>Layer creation</a:t>
            </a:r>
            <a:endParaRPr sz="1350" dirty="0"/>
          </a:p>
          <a:p>
            <a:pPr marL="557213" lvl="1" indent="-214313">
              <a:buFont typeface="Arial"/>
              <a:buChar char="•"/>
              <a:defRPr/>
            </a:pPr>
            <a:r>
              <a:rPr lang="en-AU" sz="900" i="1" dirty="0">
                <a:latin typeface="Calibri"/>
              </a:rPr>
              <a:t>Any number can be created</a:t>
            </a:r>
            <a:endParaRPr sz="1350" dirty="0"/>
          </a:p>
          <a:p>
            <a:pPr marL="557213" lvl="1" indent="-214313">
              <a:buFont typeface="Arial"/>
              <a:buChar char="•"/>
              <a:defRPr/>
            </a:pPr>
            <a:r>
              <a:rPr lang="en-AU" sz="900" i="1" dirty="0">
                <a:latin typeface="Calibri"/>
              </a:rPr>
              <a:t>Name available in model scripts for reading/writing</a:t>
            </a:r>
            <a:endParaRPr sz="1350" dirty="0"/>
          </a:p>
          <a:p>
            <a:pPr marL="557213" lvl="1" indent="-214313">
              <a:buFont typeface="Arial"/>
              <a:buChar char="•"/>
              <a:defRPr/>
            </a:pPr>
            <a:r>
              <a:rPr lang="en-AU" sz="900" i="1" dirty="0">
                <a:latin typeface="Calibri"/>
              </a:rPr>
              <a:t>Must have description to be visualised</a:t>
            </a:r>
            <a:endParaRPr sz="1350" dirty="0"/>
          </a:p>
          <a:p>
            <a:pPr marL="557213" lvl="1" indent="-214313">
              <a:buFont typeface="Arial"/>
              <a:buChar char="•"/>
              <a:defRPr/>
            </a:pPr>
            <a:r>
              <a:rPr lang="en-AU" sz="900" i="1" dirty="0">
                <a:latin typeface="Calibri"/>
              </a:rPr>
              <a:t>Example ‘test’ layer created called ‘Test’</a:t>
            </a:r>
            <a:endParaRPr sz="1350" dirty="0"/>
          </a:p>
          <a:p>
            <a:pPr marL="214313" indent="-214313">
              <a:buFont typeface="Arial"/>
              <a:buChar char="•"/>
              <a:defRPr/>
            </a:pPr>
            <a:r>
              <a:rPr lang="en-AU" sz="1050" dirty="0">
                <a:latin typeface="Calibri"/>
              </a:rPr>
              <a:t>Scripting</a:t>
            </a:r>
            <a:endParaRPr sz="1350" dirty="0"/>
          </a:p>
          <a:p>
            <a:pPr marL="557213" lvl="1" indent="-214313">
              <a:buFont typeface="Arial"/>
              <a:buChar char="•"/>
              <a:defRPr/>
            </a:pPr>
            <a:r>
              <a:rPr lang="en-AU" sz="900" i="1" dirty="0">
                <a:latin typeface="Calibri"/>
              </a:rPr>
              <a:t>Layer is written in update model</a:t>
            </a:r>
            <a:endParaRPr sz="1350" dirty="0"/>
          </a:p>
          <a:p>
            <a:pPr marL="557213" lvl="1" indent="-214313">
              <a:buFont typeface="Arial"/>
              <a:buChar char="•"/>
              <a:defRPr/>
            </a:pPr>
            <a:r>
              <a:rPr lang="en-AU" sz="900" i="1" dirty="0">
                <a:latin typeface="Calibri"/>
              </a:rPr>
              <a:t>Anywhere where flame height &gt; 1 test is 1</a:t>
            </a:r>
            <a:endParaRPr sz="1350" dirty="0"/>
          </a:p>
          <a:p>
            <a:pPr marL="557213" lvl="1" indent="-214313">
              <a:buFont typeface="Arial"/>
              <a:buChar char="•"/>
              <a:defRPr/>
            </a:pPr>
            <a:r>
              <a:rPr lang="en-AU" sz="900" i="1" dirty="0">
                <a:latin typeface="Calibri"/>
              </a:rPr>
              <a:t>Elsewhere test is null</a:t>
            </a:r>
            <a:endParaRPr sz="1350" dirty="0"/>
          </a:p>
          <a:p>
            <a:pPr marL="214313" indent="-214313">
              <a:buFont typeface="Arial"/>
              <a:buChar char="•"/>
              <a:defRPr/>
            </a:pPr>
            <a:r>
              <a:rPr lang="en-AU" sz="1050" dirty="0">
                <a:latin typeface="Calibri"/>
              </a:rPr>
              <a:t>Visualisation</a:t>
            </a:r>
            <a:endParaRPr lang="en-AU" sz="900" dirty="0">
              <a:latin typeface="Calibri"/>
            </a:endParaRPr>
          </a:p>
          <a:p>
            <a:pPr marL="557213" lvl="1" indent="-214313">
              <a:buFont typeface="Arial"/>
              <a:buChar char="•"/>
              <a:defRPr/>
            </a:pPr>
            <a:r>
              <a:rPr lang="en-AU" sz="900" i="1" dirty="0">
                <a:latin typeface="Calibri"/>
              </a:rPr>
              <a:t>Data from ‘Test’ shown in green after simulation is run again</a:t>
            </a:r>
            <a:endParaRPr lang="en-AU" sz="1350" dirty="0"/>
          </a:p>
          <a:p>
            <a:pPr marL="214313" indent="-214313">
              <a:buFont typeface="Arial"/>
              <a:buChar char="•"/>
              <a:defRPr/>
            </a:pPr>
            <a:r>
              <a:rPr lang="en-AU" sz="1050" dirty="0">
                <a:latin typeface="Calibri"/>
              </a:rPr>
              <a:t>Errors</a:t>
            </a:r>
            <a:endParaRPr lang="en-AU" sz="900" dirty="0">
              <a:latin typeface="Calibri"/>
            </a:endParaRPr>
          </a:p>
          <a:p>
            <a:pPr marL="557213" lvl="1" indent="-214313">
              <a:buFont typeface="Arial"/>
              <a:buChar char="•"/>
              <a:defRPr/>
            </a:pPr>
            <a:r>
              <a:rPr lang="en-AU" sz="900" i="1" dirty="0">
                <a:latin typeface="Calibri"/>
              </a:rPr>
              <a:t>Errors appear in a red box</a:t>
            </a:r>
            <a:endParaRPr sz="1350" dirty="0"/>
          </a:p>
          <a:p>
            <a:pPr marL="557213" lvl="1" indent="-214313">
              <a:buFont typeface="Arial"/>
              <a:buChar char="•"/>
              <a:defRPr/>
            </a:pPr>
            <a:r>
              <a:rPr lang="en-AU" sz="900" i="1" dirty="0">
                <a:latin typeface="Calibri"/>
              </a:rPr>
              <a:t>Script errors trigger ‘Spark simulation failed’</a:t>
            </a:r>
            <a:endParaRPr sz="1350" dirty="0"/>
          </a:p>
          <a:p>
            <a:pPr marL="557213" lvl="1" indent="-214313">
              <a:buFont typeface="Arial"/>
              <a:buChar char="•"/>
              <a:defRPr/>
            </a:pPr>
            <a:r>
              <a:rPr lang="en-AU" sz="900" i="1" dirty="0">
                <a:latin typeface="Calibri"/>
              </a:rPr>
              <a:t>Reported as a ‘</a:t>
            </a:r>
            <a:r>
              <a:rPr lang="en-AU" sz="900" i="1" dirty="0" err="1">
                <a:latin typeface="Calibri"/>
              </a:rPr>
              <a:t>clBuildProgram</a:t>
            </a:r>
            <a:r>
              <a:rPr lang="en-AU" sz="900" i="1" dirty="0">
                <a:latin typeface="Calibri"/>
              </a:rPr>
              <a:t>: -11’ exception</a:t>
            </a:r>
            <a:endParaRPr sz="1350" dirty="0"/>
          </a:p>
          <a:p>
            <a:pPr marL="557213" lvl="1" indent="-214313">
              <a:buFont typeface="Arial"/>
              <a:buChar char="•"/>
              <a:defRPr/>
            </a:pPr>
            <a:r>
              <a:rPr lang="en-AU" sz="900" i="1" dirty="0">
                <a:latin typeface="Calibri"/>
              </a:rPr>
              <a:t>We will make this more intelligible!</a:t>
            </a:r>
            <a:endParaRPr sz="1350" dirty="0"/>
          </a:p>
          <a:p>
            <a:pPr marL="557213" lvl="1" indent="-214313">
              <a:buFont typeface="Arial"/>
              <a:buChar char="•"/>
              <a:defRPr/>
            </a:pPr>
            <a:r>
              <a:rPr lang="en-AU" sz="900" i="1" dirty="0">
                <a:latin typeface="Calibri"/>
              </a:rPr>
              <a:t>The full error log is available in the API response</a:t>
            </a:r>
            <a:endParaRPr sz="1350" dirty="0"/>
          </a:p>
        </p:txBody>
      </p:sp>
      <p:sp>
        <p:nvSpPr>
          <p:cNvPr id="8" name="Rectangle: Rounded Corners 7"/>
          <p:cNvSpPr/>
          <p:nvPr/>
        </p:nvSpPr>
        <p:spPr bwMode="auto">
          <a:xfrm>
            <a:off x="7027164" y="1339596"/>
            <a:ext cx="1463040" cy="379477"/>
          </a:xfrm>
          <a:prstGeom prst="roundRect">
            <a:avLst>
              <a:gd name="adj" fmla="val 527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p>
        </p:txBody>
      </p:sp>
      <p:pic>
        <p:nvPicPr>
          <p:cNvPr id="6" name="Picture 5">
            <a:extLst>
              <a:ext uri="{FF2B5EF4-FFF2-40B4-BE49-F238E27FC236}">
                <a16:creationId xmlns:a16="http://schemas.microsoft.com/office/drawing/2014/main" id="{A9E91777-A175-1778-0F41-21E63522D158}"/>
              </a:ext>
            </a:extLst>
          </p:cNvPr>
          <p:cNvPicPr>
            <a:picLocks noChangeAspect="1"/>
          </p:cNvPicPr>
          <p:nvPr/>
        </p:nvPicPr>
        <p:blipFill>
          <a:blip r:embed="rId2"/>
          <a:stretch>
            <a:fillRect/>
          </a:stretch>
        </p:blipFill>
        <p:spPr>
          <a:xfrm>
            <a:off x="4019660" y="996232"/>
            <a:ext cx="4531995" cy="3408998"/>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3">
            <a:extLst>
              <a:ext uri="{FF2B5EF4-FFF2-40B4-BE49-F238E27FC236}">
                <a16:creationId xmlns:a16="http://schemas.microsoft.com/office/drawing/2014/main" id="{0FEB8B8C-5433-AF4B-00E8-F029BDCF0C5F}"/>
              </a:ext>
            </a:extLst>
          </p:cNvPr>
          <p:cNvPicPr>
            <a:picLocks noChangeAspect="1"/>
          </p:cNvPicPr>
          <p:nvPr/>
        </p:nvPicPr>
        <p:blipFill>
          <a:blip r:embed="rId2"/>
          <a:stretch>
            <a:fillRect/>
          </a:stretch>
        </p:blipFill>
        <p:spPr>
          <a:xfrm>
            <a:off x="4019660" y="996232"/>
            <a:ext cx="4531995" cy="3408998"/>
          </a:xfrm>
          <a:prstGeom prst="rect">
            <a:avLst/>
          </a:prstGeom>
        </p:spPr>
      </p:pic>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7" name="Rectangle 6"/>
          <p:cNvSpPr/>
          <p:nvPr/>
        </p:nvSpPr>
        <p:spPr bwMode="auto">
          <a:xfrm>
            <a:off x="330199" y="739635"/>
            <a:ext cx="3267965" cy="1015663"/>
          </a:xfrm>
          <a:prstGeom prst="rect">
            <a:avLst/>
          </a:prstGeom>
        </p:spPr>
        <p:txBody>
          <a:bodyPr wrap="square">
            <a:spAutoFit/>
          </a:bodyPr>
          <a:lstStyle/>
          <a:p>
            <a:pPr>
              <a:defRPr/>
            </a:pPr>
            <a:r>
              <a:rPr lang="en-AU" sz="1350">
                <a:latin typeface="Calibri"/>
              </a:rPr>
              <a:t>Advanced usage</a:t>
            </a:r>
            <a:endParaRPr sz="1350"/>
          </a:p>
          <a:p>
            <a:pPr marL="214313" indent="-214313">
              <a:buFont typeface="Arial"/>
              <a:buChar char="•"/>
              <a:defRPr/>
            </a:pPr>
            <a:r>
              <a:rPr lang="en-AU" sz="1050">
                <a:latin typeface="Calibri"/>
              </a:rPr>
              <a:t>Rate-of-spread scripts</a:t>
            </a:r>
            <a:endParaRPr sz="1350"/>
          </a:p>
          <a:p>
            <a:pPr marL="557213" lvl="1" indent="-214313">
              <a:buFont typeface="Arial"/>
              <a:buChar char="•"/>
              <a:defRPr/>
            </a:pPr>
            <a:r>
              <a:rPr lang="en-AU" sz="900" i="1">
                <a:latin typeface="Calibri"/>
              </a:rPr>
              <a:t>Script for each fuel classification type</a:t>
            </a:r>
            <a:endParaRPr sz="1350"/>
          </a:p>
          <a:p>
            <a:pPr marL="557213" lvl="1" indent="-214313">
              <a:buFont typeface="Arial"/>
              <a:buChar char="•"/>
              <a:defRPr/>
            </a:pPr>
            <a:r>
              <a:rPr lang="en-AU" sz="900" i="1">
                <a:latin typeface="Calibri"/>
              </a:rPr>
              <a:t>Each type is an integer identifier ‘class’</a:t>
            </a:r>
            <a:endParaRPr sz="1350"/>
          </a:p>
          <a:p>
            <a:pPr marL="557213" lvl="1" indent="-214313">
              <a:buFont typeface="Arial"/>
              <a:buChar char="•"/>
              <a:defRPr/>
            </a:pPr>
            <a:r>
              <a:rPr lang="en-AU" sz="900" i="1">
                <a:latin typeface="Calibri"/>
              </a:rPr>
              <a:t>Zero is reserved for un-burnable</a:t>
            </a:r>
            <a:endParaRPr sz="1350"/>
          </a:p>
          <a:p>
            <a:pPr marL="557213" lvl="1" indent="-214313">
              <a:buFont typeface="Arial"/>
              <a:buChar char="•"/>
              <a:defRPr/>
            </a:pPr>
            <a:r>
              <a:rPr lang="en-AU" sz="900" i="1">
                <a:latin typeface="Calibri"/>
              </a:rPr>
              <a:t>Classes can be named</a:t>
            </a:r>
            <a:endParaRPr sz="1350"/>
          </a:p>
        </p:txBody>
      </p:sp>
      <p:sp>
        <p:nvSpPr>
          <p:cNvPr id="8" name="Rectangle: Rounded Corners 7"/>
          <p:cNvSpPr/>
          <p:nvPr/>
        </p:nvSpPr>
        <p:spPr bwMode="auto">
          <a:xfrm>
            <a:off x="4013425" y="1725410"/>
            <a:ext cx="558575" cy="288033"/>
          </a:xfrm>
          <a:prstGeom prst="roundRect">
            <a:avLst>
              <a:gd name="adj" fmla="val 527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9" name="Rectangle 8"/>
          <p:cNvSpPr/>
          <p:nvPr/>
        </p:nvSpPr>
        <p:spPr bwMode="auto">
          <a:xfrm>
            <a:off x="330199" y="739634"/>
            <a:ext cx="3267965" cy="1592744"/>
          </a:xfrm>
          <a:prstGeom prst="rect">
            <a:avLst/>
          </a:prstGeom>
        </p:spPr>
        <p:txBody>
          <a:bodyPr wrap="square">
            <a:spAutoFit/>
          </a:bodyPr>
          <a:lstStyle/>
          <a:p>
            <a:pPr>
              <a:defRPr/>
            </a:pPr>
            <a:r>
              <a:rPr lang="en-AU" sz="1350">
                <a:latin typeface="Calibri"/>
              </a:rPr>
              <a:t>Advanced usage</a:t>
            </a:r>
            <a:endParaRPr sz="1350"/>
          </a:p>
          <a:p>
            <a:pPr marL="214313" indent="-214313">
              <a:buFont typeface="Arial"/>
              <a:buChar char="•"/>
              <a:defRPr/>
            </a:pPr>
            <a:r>
              <a:rPr lang="en-AU" sz="1050">
                <a:latin typeface="Calibri"/>
              </a:rPr>
              <a:t>Rate-of-spread scripts</a:t>
            </a:r>
            <a:endParaRPr sz="1350"/>
          </a:p>
          <a:p>
            <a:pPr marL="557213" lvl="1" indent="-214313">
              <a:buFont typeface="Arial"/>
              <a:buChar char="•"/>
              <a:defRPr/>
            </a:pPr>
            <a:r>
              <a:rPr lang="en-AU" sz="900" i="1">
                <a:latin typeface="Calibri"/>
              </a:rPr>
              <a:t>Script for each fuel classification type</a:t>
            </a:r>
            <a:endParaRPr sz="1350"/>
          </a:p>
          <a:p>
            <a:pPr marL="557213" lvl="1" indent="-214313">
              <a:buFont typeface="Arial"/>
              <a:buChar char="•"/>
              <a:defRPr/>
            </a:pPr>
            <a:r>
              <a:rPr lang="en-AU" sz="900" i="1">
                <a:latin typeface="Calibri"/>
              </a:rPr>
              <a:t>Each type is an integer identifier ‘class’</a:t>
            </a:r>
            <a:endParaRPr sz="1350"/>
          </a:p>
          <a:p>
            <a:pPr marL="557213" lvl="1" indent="-214313">
              <a:buFont typeface="Arial"/>
              <a:buChar char="•"/>
              <a:defRPr/>
            </a:pPr>
            <a:r>
              <a:rPr lang="en-AU" sz="900" i="1">
                <a:latin typeface="Calibri"/>
              </a:rPr>
              <a:t>Zero is reserved for un-burnable</a:t>
            </a:r>
            <a:endParaRPr sz="1350"/>
          </a:p>
          <a:p>
            <a:pPr marL="557213" lvl="1" indent="-214313">
              <a:buFont typeface="Arial"/>
              <a:buChar char="•"/>
              <a:defRPr/>
            </a:pPr>
            <a:r>
              <a:rPr lang="en-AU" sz="900" i="1">
                <a:latin typeface="Calibri"/>
              </a:rPr>
              <a:t>Classes can be named</a:t>
            </a:r>
            <a:endParaRPr sz="1350"/>
          </a:p>
          <a:p>
            <a:pPr marL="214313" indent="-214313">
              <a:buFont typeface="Arial"/>
              <a:buChar char="•"/>
              <a:defRPr/>
            </a:pPr>
            <a:r>
              <a:rPr lang="en-AU" sz="1050">
                <a:latin typeface="Calibri"/>
              </a:rPr>
              <a:t>Example 1</a:t>
            </a:r>
            <a:endParaRPr sz="1350"/>
          </a:p>
          <a:p>
            <a:pPr marL="557213" lvl="1" indent="-214313">
              <a:buFont typeface="Arial"/>
              <a:buChar char="•"/>
              <a:defRPr/>
            </a:pPr>
            <a:r>
              <a:rPr lang="en-AU" sz="900" i="1">
                <a:latin typeface="Calibri"/>
              </a:rPr>
              <a:t>Script “</a:t>
            </a:r>
            <a:r>
              <a:rPr lang="en-AU" sz="900" i="1">
                <a:solidFill>
                  <a:schemeClr val="accent2"/>
                </a:solidFill>
                <a:latin typeface="Calibri"/>
              </a:rPr>
              <a:t>speed = 0.5;</a:t>
            </a:r>
            <a:r>
              <a:rPr lang="en-AU" sz="900" i="1">
                <a:latin typeface="Calibri"/>
              </a:rPr>
              <a:t>” </a:t>
            </a:r>
            <a:endParaRPr sz="1350"/>
          </a:p>
          <a:p>
            <a:pPr marL="557213" lvl="1" indent="-214313">
              <a:buFont typeface="Arial"/>
              <a:buChar char="•"/>
              <a:defRPr/>
            </a:pPr>
            <a:r>
              <a:rPr lang="en-AU" sz="900" i="1">
                <a:latin typeface="Calibri"/>
              </a:rPr>
              <a:t>Sets outward speed to 0.5 m/s</a:t>
            </a:r>
            <a:endParaRPr sz="1350"/>
          </a:p>
          <a:p>
            <a:pPr marL="557213" lvl="1" indent="-214313">
              <a:buFont typeface="Arial"/>
              <a:buChar char="•"/>
              <a:defRPr/>
            </a:pPr>
            <a:r>
              <a:rPr lang="en-AU" sz="900" i="1">
                <a:latin typeface="Calibri"/>
              </a:rPr>
              <a:t>Resulting fire is circular</a:t>
            </a:r>
            <a:endParaRPr sz="1350"/>
          </a:p>
        </p:txBody>
      </p:sp>
      <p:pic>
        <p:nvPicPr>
          <p:cNvPr id="4" name="Picture 3">
            <a:extLst>
              <a:ext uri="{FF2B5EF4-FFF2-40B4-BE49-F238E27FC236}">
                <a16:creationId xmlns:a16="http://schemas.microsoft.com/office/drawing/2014/main" id="{4969C4AD-8E8F-6D8E-9BFF-9393C47CBD62}"/>
              </a:ext>
            </a:extLst>
          </p:cNvPr>
          <p:cNvPicPr>
            <a:picLocks noChangeAspect="1"/>
          </p:cNvPicPr>
          <p:nvPr/>
        </p:nvPicPr>
        <p:blipFill>
          <a:blip r:embed="rId2"/>
          <a:stretch>
            <a:fillRect/>
          </a:stretch>
        </p:blipFill>
        <p:spPr>
          <a:xfrm>
            <a:off x="4019660" y="996232"/>
            <a:ext cx="4531995" cy="3408998"/>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9" name="Rectangle 8"/>
          <p:cNvSpPr/>
          <p:nvPr/>
        </p:nvSpPr>
        <p:spPr bwMode="auto">
          <a:xfrm>
            <a:off x="330199" y="739635"/>
            <a:ext cx="3267965" cy="2169825"/>
          </a:xfrm>
          <a:prstGeom prst="rect">
            <a:avLst/>
          </a:prstGeom>
        </p:spPr>
        <p:txBody>
          <a:bodyPr wrap="square">
            <a:spAutoFit/>
          </a:bodyPr>
          <a:lstStyle/>
          <a:p>
            <a:pPr>
              <a:defRPr/>
            </a:pPr>
            <a:r>
              <a:rPr lang="en-AU" sz="1350">
                <a:latin typeface="Calibri"/>
              </a:rPr>
              <a:t>Advanced usage</a:t>
            </a:r>
            <a:endParaRPr sz="1350"/>
          </a:p>
          <a:p>
            <a:pPr marL="214313" indent="-214313">
              <a:buFont typeface="Arial"/>
              <a:buChar char="•"/>
              <a:defRPr/>
            </a:pPr>
            <a:r>
              <a:rPr lang="en-AU" sz="1050">
                <a:latin typeface="Calibri"/>
              </a:rPr>
              <a:t>Rate-of-spread scripts</a:t>
            </a:r>
            <a:endParaRPr sz="1350"/>
          </a:p>
          <a:p>
            <a:pPr marL="557213" lvl="1" indent="-214313">
              <a:buFont typeface="Arial"/>
              <a:buChar char="•"/>
              <a:defRPr/>
            </a:pPr>
            <a:r>
              <a:rPr lang="en-AU" sz="900" i="1">
                <a:latin typeface="Calibri"/>
              </a:rPr>
              <a:t>Script for each fuel classification type</a:t>
            </a:r>
            <a:endParaRPr sz="1350"/>
          </a:p>
          <a:p>
            <a:pPr marL="557213" lvl="1" indent="-214313">
              <a:buFont typeface="Arial"/>
              <a:buChar char="•"/>
              <a:defRPr/>
            </a:pPr>
            <a:r>
              <a:rPr lang="en-AU" sz="900" i="1">
                <a:latin typeface="Calibri"/>
              </a:rPr>
              <a:t>Each type is an integer identifier ‘class’</a:t>
            </a:r>
            <a:endParaRPr sz="1350"/>
          </a:p>
          <a:p>
            <a:pPr marL="557213" lvl="1" indent="-214313">
              <a:buFont typeface="Arial"/>
              <a:buChar char="•"/>
              <a:defRPr/>
            </a:pPr>
            <a:r>
              <a:rPr lang="en-AU" sz="900" i="1">
                <a:latin typeface="Calibri"/>
              </a:rPr>
              <a:t>Zero is reserved for un-burnable</a:t>
            </a:r>
            <a:endParaRPr sz="1350"/>
          </a:p>
          <a:p>
            <a:pPr marL="557213" lvl="1" indent="-214313">
              <a:buFont typeface="Arial"/>
              <a:buChar char="•"/>
              <a:defRPr/>
            </a:pPr>
            <a:r>
              <a:rPr lang="en-AU" sz="900" i="1">
                <a:latin typeface="Calibri"/>
              </a:rPr>
              <a:t>Classes can be named</a:t>
            </a:r>
            <a:endParaRPr sz="1350"/>
          </a:p>
          <a:p>
            <a:pPr marL="214313" indent="-214313">
              <a:buFont typeface="Arial"/>
              <a:buChar char="•"/>
              <a:defRPr/>
            </a:pPr>
            <a:r>
              <a:rPr lang="en-AU" sz="1050">
                <a:latin typeface="Calibri"/>
              </a:rPr>
              <a:t>Example 1</a:t>
            </a:r>
            <a:endParaRPr sz="1350"/>
          </a:p>
          <a:p>
            <a:pPr marL="557213" lvl="1" indent="-214313">
              <a:buFont typeface="Arial"/>
              <a:buChar char="•"/>
              <a:defRPr/>
            </a:pPr>
            <a:r>
              <a:rPr lang="en-AU" sz="900" i="1">
                <a:latin typeface="Calibri"/>
              </a:rPr>
              <a:t>Script “</a:t>
            </a:r>
            <a:r>
              <a:rPr lang="en-AU" sz="900" i="1">
                <a:solidFill>
                  <a:schemeClr val="accent2"/>
                </a:solidFill>
                <a:latin typeface="Calibri"/>
              </a:rPr>
              <a:t>speed = 0.5;</a:t>
            </a:r>
            <a:r>
              <a:rPr lang="en-AU" sz="900" i="1">
                <a:latin typeface="Calibri"/>
              </a:rPr>
              <a:t>” </a:t>
            </a:r>
            <a:endParaRPr sz="1350"/>
          </a:p>
          <a:p>
            <a:pPr marL="557213" lvl="1" indent="-214313">
              <a:buFont typeface="Arial"/>
              <a:buChar char="•"/>
              <a:defRPr/>
            </a:pPr>
            <a:r>
              <a:rPr lang="en-AU" sz="900" i="1">
                <a:latin typeface="Calibri"/>
              </a:rPr>
              <a:t>Sets outward speed to 0.5 m/s</a:t>
            </a:r>
            <a:endParaRPr sz="1350"/>
          </a:p>
          <a:p>
            <a:pPr marL="557213" lvl="1" indent="-214313">
              <a:buFont typeface="Arial"/>
              <a:buChar char="•"/>
              <a:defRPr/>
            </a:pPr>
            <a:r>
              <a:rPr lang="en-AU" sz="900" i="1">
                <a:latin typeface="Calibri"/>
              </a:rPr>
              <a:t>Resulting fire is circular</a:t>
            </a:r>
            <a:endParaRPr sz="1350"/>
          </a:p>
          <a:p>
            <a:pPr marL="214313" indent="-214313">
              <a:buFont typeface="Arial"/>
              <a:buChar char="•"/>
              <a:defRPr/>
            </a:pPr>
            <a:r>
              <a:rPr lang="en-AU" sz="1050">
                <a:latin typeface="Calibri"/>
              </a:rPr>
              <a:t>Example 2</a:t>
            </a:r>
            <a:endParaRPr sz="1350"/>
          </a:p>
          <a:p>
            <a:pPr marL="557213" lvl="1" indent="-214313">
              <a:buFont typeface="Arial"/>
              <a:buChar char="•"/>
              <a:defRPr/>
            </a:pPr>
            <a:r>
              <a:rPr lang="en-AU" sz="900" i="1">
                <a:latin typeface="Calibri"/>
              </a:rPr>
              <a:t>Script “</a:t>
            </a:r>
            <a:r>
              <a:rPr lang="en-AU" sz="900" i="1">
                <a:solidFill>
                  <a:schemeClr val="accent2"/>
                </a:solidFill>
                <a:latin typeface="Calibri"/>
              </a:rPr>
              <a:t>speed = 0.1+0.02*wind;</a:t>
            </a:r>
            <a:r>
              <a:rPr lang="en-AU" sz="900" i="1">
                <a:latin typeface="Calibri"/>
              </a:rPr>
              <a:t>”</a:t>
            </a:r>
            <a:endParaRPr sz="1350"/>
          </a:p>
          <a:p>
            <a:pPr marL="557213" lvl="1" indent="-214313">
              <a:buFont typeface="Arial"/>
              <a:buChar char="•"/>
              <a:defRPr/>
            </a:pPr>
            <a:r>
              <a:rPr lang="en-AU" sz="900" i="1">
                <a:latin typeface="Calibri"/>
              </a:rPr>
              <a:t>Adds component in wind direction</a:t>
            </a:r>
            <a:endParaRPr sz="1350"/>
          </a:p>
          <a:p>
            <a:pPr marL="557213" lvl="1" indent="-214313">
              <a:buFont typeface="Arial"/>
              <a:buChar char="•"/>
              <a:defRPr/>
            </a:pPr>
            <a:r>
              <a:rPr lang="en-AU" sz="900" i="1">
                <a:latin typeface="Calibri"/>
              </a:rPr>
              <a:t>Resulting fire grows outwards and moves with wind</a:t>
            </a:r>
            <a:endParaRPr sz="1350"/>
          </a:p>
        </p:txBody>
      </p:sp>
      <p:pic>
        <p:nvPicPr>
          <p:cNvPr id="4" name="Picture 3">
            <a:extLst>
              <a:ext uri="{FF2B5EF4-FFF2-40B4-BE49-F238E27FC236}">
                <a16:creationId xmlns:a16="http://schemas.microsoft.com/office/drawing/2014/main" id="{B0024028-713D-B0F3-407A-BC34D336C9DB}"/>
              </a:ext>
            </a:extLst>
          </p:cNvPr>
          <p:cNvPicPr>
            <a:picLocks noChangeAspect="1"/>
          </p:cNvPicPr>
          <p:nvPr/>
        </p:nvPicPr>
        <p:blipFill>
          <a:blip r:embed="rId2"/>
          <a:stretch>
            <a:fillRect/>
          </a:stretch>
        </p:blipFill>
        <p:spPr>
          <a:xfrm>
            <a:off x="4019660" y="996232"/>
            <a:ext cx="4531995" cy="3408998"/>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7" name="Rectangle 6"/>
          <p:cNvSpPr/>
          <p:nvPr/>
        </p:nvSpPr>
        <p:spPr bwMode="auto">
          <a:xfrm>
            <a:off x="330199" y="739634"/>
            <a:ext cx="3129740" cy="738664"/>
          </a:xfrm>
          <a:prstGeom prst="rect">
            <a:avLst/>
          </a:prstGeom>
        </p:spPr>
        <p:txBody>
          <a:bodyPr wrap="square">
            <a:spAutoFit/>
          </a:bodyPr>
          <a:lstStyle/>
          <a:p>
            <a:pPr>
              <a:defRPr/>
            </a:pPr>
            <a:r>
              <a:rPr lang="en-AU" sz="1350">
                <a:latin typeface="Calibri"/>
              </a:rPr>
              <a:t>Advanced usage</a:t>
            </a:r>
            <a:endParaRPr sz="1350"/>
          </a:p>
          <a:p>
            <a:pPr marL="214313" indent="-214313">
              <a:buFont typeface="Arial"/>
              <a:buChar char="•"/>
              <a:defRPr/>
            </a:pPr>
            <a:r>
              <a:rPr lang="en-AU" sz="1050">
                <a:latin typeface="Calibri"/>
              </a:rPr>
              <a:t>Firebrand model</a:t>
            </a:r>
            <a:endParaRPr sz="1350"/>
          </a:p>
          <a:p>
            <a:pPr marL="557213" lvl="1" indent="-214313">
              <a:buFont typeface="Arial"/>
              <a:buChar char="•"/>
              <a:defRPr/>
            </a:pPr>
            <a:r>
              <a:rPr lang="en-AU" sz="900" i="1">
                <a:latin typeface="Calibri"/>
              </a:rPr>
              <a:t>McArthur firebrand model</a:t>
            </a:r>
            <a:endParaRPr sz="1350"/>
          </a:p>
          <a:p>
            <a:pPr marL="557213" lvl="1" indent="-214313">
              <a:buFont typeface="Arial"/>
              <a:buChar char="•"/>
              <a:defRPr/>
            </a:pPr>
            <a:r>
              <a:rPr lang="en-AU" sz="900" i="1">
                <a:latin typeface="Calibri"/>
              </a:rPr>
              <a:t>Requires script to determine creation</a:t>
            </a:r>
            <a:endParaRPr sz="1350"/>
          </a:p>
        </p:txBody>
      </p:sp>
      <p:pic>
        <p:nvPicPr>
          <p:cNvPr id="6" name="Picture 5">
            <a:extLst>
              <a:ext uri="{FF2B5EF4-FFF2-40B4-BE49-F238E27FC236}">
                <a16:creationId xmlns:a16="http://schemas.microsoft.com/office/drawing/2014/main" id="{8930847C-E7BB-0069-253E-A5A369C3526D}"/>
              </a:ext>
            </a:extLst>
          </p:cNvPr>
          <p:cNvPicPr>
            <a:picLocks noChangeAspect="1"/>
          </p:cNvPicPr>
          <p:nvPr/>
        </p:nvPicPr>
        <p:blipFill>
          <a:blip r:embed="rId2"/>
          <a:stretch>
            <a:fillRect/>
          </a:stretch>
        </p:blipFill>
        <p:spPr>
          <a:xfrm>
            <a:off x="4019659" y="996232"/>
            <a:ext cx="4531995" cy="340899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3" name="TextBox 22"/>
          <p:cNvSpPr txBox="1"/>
          <p:nvPr/>
        </p:nvSpPr>
        <p:spPr bwMode="auto">
          <a:xfrm>
            <a:off x="330199" y="739022"/>
            <a:ext cx="5970589" cy="1754326"/>
          </a:xfrm>
          <a:prstGeom prst="rect">
            <a:avLst/>
          </a:prstGeom>
          <a:noFill/>
        </p:spPr>
        <p:txBody>
          <a:bodyPr wrap="square" rtlCol="0">
            <a:spAutoFit/>
          </a:bodyPr>
          <a:lstStyle/>
          <a:p>
            <a:pPr>
              <a:defRPr/>
            </a:pPr>
            <a:r>
              <a:rPr lang="en-AU" sz="1350">
                <a:latin typeface="Calibri"/>
              </a:rPr>
              <a:t>Spark is a wildfire prediction </a:t>
            </a:r>
            <a:r>
              <a:rPr lang="en-AU" sz="1350" i="1">
                <a:latin typeface="Calibri"/>
              </a:rPr>
              <a:t>framework</a:t>
            </a:r>
            <a:r>
              <a:rPr lang="en-AU" sz="1350">
                <a:latin typeface="Calibri"/>
              </a:rPr>
              <a:t>:</a:t>
            </a:r>
            <a:endParaRPr sz="1350"/>
          </a:p>
          <a:p>
            <a:pPr>
              <a:defRPr/>
            </a:pPr>
            <a:endParaRPr lang="en-AU" sz="1350">
              <a:latin typeface="Calibri"/>
            </a:endParaRPr>
          </a:p>
          <a:p>
            <a:pPr marL="214313" indent="-214313">
              <a:buFont typeface="Arial"/>
              <a:buChar char="•"/>
              <a:defRPr/>
            </a:pPr>
            <a:r>
              <a:rPr lang="en-AU" sz="1350">
                <a:latin typeface="Calibri"/>
              </a:rPr>
              <a:t>Based on configurable scripts wherever possible</a:t>
            </a:r>
            <a:endParaRPr sz="1350"/>
          </a:p>
          <a:p>
            <a:pPr marL="214313" indent="-214313">
              <a:buFont typeface="Arial"/>
              <a:buChar char="•"/>
              <a:defRPr/>
            </a:pPr>
            <a:r>
              <a:rPr lang="en-AU" sz="1350">
                <a:latin typeface="Calibri"/>
              </a:rPr>
              <a:t>Rate-of-spread based on input data – wind, fuel, terrain</a:t>
            </a:r>
            <a:endParaRPr sz="1350"/>
          </a:p>
          <a:p>
            <a:pPr marL="214313" indent="-214313">
              <a:buFont typeface="Arial"/>
              <a:buChar char="•"/>
              <a:defRPr/>
            </a:pPr>
            <a:r>
              <a:rPr lang="en-AU" sz="1350">
                <a:latin typeface="Calibri"/>
              </a:rPr>
              <a:t>Compatibility with all common geospatial data types</a:t>
            </a:r>
            <a:endParaRPr sz="1350"/>
          </a:p>
          <a:p>
            <a:pPr marL="214313" indent="-214313">
              <a:buFont typeface="Arial"/>
              <a:buChar char="•"/>
              <a:defRPr/>
            </a:pPr>
            <a:r>
              <a:rPr lang="en-AU" sz="1350">
                <a:latin typeface="Calibri"/>
              </a:rPr>
              <a:t>Plug-ins for firebrands, radiant heat flux, terrain, fire feedback</a:t>
            </a:r>
            <a:endParaRPr sz="1350"/>
          </a:p>
          <a:p>
            <a:pPr marL="214313" indent="-214313">
              <a:buFont typeface="Arial"/>
              <a:buChar char="•"/>
              <a:defRPr/>
            </a:pPr>
            <a:r>
              <a:rPr lang="en-AU" sz="1350">
                <a:latin typeface="Calibri"/>
              </a:rPr>
              <a:t>Python-based for further customisation</a:t>
            </a:r>
            <a:endParaRPr sz="1350"/>
          </a:p>
          <a:p>
            <a:pPr marL="214313" indent="-214313">
              <a:buFont typeface="Arial"/>
              <a:buChar char="•"/>
              <a:defRPr/>
            </a:pPr>
            <a:r>
              <a:rPr lang="en-AU" sz="1350">
                <a:latin typeface="Calibri"/>
              </a:rPr>
              <a:t>Web front end (SparkWeb) and server (Spark server)</a:t>
            </a:r>
            <a:endParaRPr sz="1350"/>
          </a:p>
        </p:txBody>
      </p:sp>
      <p:sp>
        <p:nvSpPr>
          <p:cNvPr id="26" name="Title 1"/>
          <p:cNvSpPr>
            <a:spLocks noGrp="1"/>
          </p:cNvSpPr>
          <p:nvPr>
            <p:ph type="title"/>
          </p:nvPr>
        </p:nvSpPr>
        <p:spPr bwMode="auto">
          <a:xfrm>
            <a:off x="330200" y="283463"/>
            <a:ext cx="5266152" cy="456172"/>
          </a:xfrm>
        </p:spPr>
        <p:txBody>
          <a:bodyPr>
            <a:normAutofit fontScale="90000"/>
          </a:bodyPr>
          <a:lstStyle/>
          <a:p>
            <a:pPr>
              <a:defRPr/>
            </a:pPr>
            <a:r>
              <a:rPr lang="en-AU" sz="3000"/>
              <a:t>Spark</a:t>
            </a:r>
            <a:endParaRPr lang="en-AU"/>
          </a:p>
        </p:txBody>
      </p:sp>
      <p:sp>
        <p:nvSpPr>
          <p:cNvPr id="2" name="Footer Placeholder 1"/>
          <p:cNvSpPr>
            <a:spLocks noGrp="1"/>
          </p:cNvSpPr>
          <p:nvPr>
            <p:ph type="ftr" sz="quarter" idx="11"/>
          </p:nvPr>
        </p:nvSpPr>
        <p:spPr bwMode="auto"/>
        <p:txBody>
          <a:bodyPr/>
          <a:lstStyle/>
          <a:p>
            <a:pPr>
              <a:defRPr/>
            </a:pPr>
            <a:r>
              <a:rPr lang="en-AU"/>
              <a:t>Spark</a:t>
            </a:r>
          </a:p>
        </p:txBody>
      </p:sp>
      <p:grpSp>
        <p:nvGrpSpPr>
          <p:cNvPr id="18" name="Group 17"/>
          <p:cNvGrpSpPr/>
          <p:nvPr/>
        </p:nvGrpSpPr>
        <p:grpSpPr bwMode="auto">
          <a:xfrm>
            <a:off x="1916207" y="2716513"/>
            <a:ext cx="5311586" cy="1704521"/>
            <a:chOff x="1801113" y="3494002"/>
            <a:chExt cx="7082114" cy="2272694"/>
          </a:xfrm>
        </p:grpSpPr>
        <p:sp>
          <p:nvSpPr>
            <p:cNvPr id="3" name="Rectangle: Rounded Corners 2"/>
            <p:cNvSpPr/>
            <p:nvPr/>
          </p:nvSpPr>
          <p:spPr bwMode="auto">
            <a:xfrm>
              <a:off x="1801113" y="3494002"/>
              <a:ext cx="2619544" cy="2266598"/>
            </a:xfrm>
            <a:prstGeom prst="roundRect">
              <a:avLst>
                <a:gd name="adj" fmla="val 6059"/>
              </a:avLst>
            </a:prstGeom>
            <a:solidFill>
              <a:schemeClr val="bg1">
                <a:lumMod val="75000"/>
              </a:schemeClr>
            </a:solidFill>
            <a:ln w="12700">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50"/>
            </a:p>
          </p:txBody>
        </p:sp>
        <p:sp>
          <p:nvSpPr>
            <p:cNvPr id="4" name="TextBox 3"/>
            <p:cNvSpPr txBox="1"/>
            <p:nvPr/>
          </p:nvSpPr>
          <p:spPr bwMode="auto">
            <a:xfrm>
              <a:off x="1923100" y="3585650"/>
              <a:ext cx="996427" cy="338555"/>
            </a:xfrm>
            <a:prstGeom prst="rect">
              <a:avLst/>
            </a:prstGeom>
            <a:noFill/>
          </p:spPr>
          <p:txBody>
            <a:bodyPr wrap="none" rtlCol="0">
              <a:spAutoFit/>
            </a:bodyPr>
            <a:lstStyle/>
            <a:p>
              <a:pPr>
                <a:defRPr/>
              </a:pPr>
              <a:r>
                <a:rPr lang="en-AU" sz="1050"/>
                <a:t>SparkWeb</a:t>
              </a:r>
              <a:endParaRPr lang="en-US" sz="1050"/>
            </a:p>
          </p:txBody>
        </p:sp>
        <p:sp>
          <p:nvSpPr>
            <p:cNvPr id="27" name="Rectangle: Rounded Corners 26"/>
            <p:cNvSpPr/>
            <p:nvPr/>
          </p:nvSpPr>
          <p:spPr bwMode="auto">
            <a:xfrm>
              <a:off x="1923100" y="3952867"/>
              <a:ext cx="2375569" cy="1709659"/>
            </a:xfrm>
            <a:prstGeom prst="roundRect">
              <a:avLst>
                <a:gd name="adj" fmla="val 6059"/>
              </a:avLst>
            </a:prstGeom>
            <a:solidFill>
              <a:schemeClr val="bg1">
                <a:lumMod val="85000"/>
              </a:schemeClr>
            </a:solidFill>
            <a:ln w="12700">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50"/>
            </a:p>
          </p:txBody>
        </p:sp>
        <p:sp>
          <p:nvSpPr>
            <p:cNvPr id="28" name="TextBox 27"/>
            <p:cNvSpPr txBox="1"/>
            <p:nvPr/>
          </p:nvSpPr>
          <p:spPr bwMode="auto">
            <a:xfrm>
              <a:off x="1980737" y="4049233"/>
              <a:ext cx="1148177" cy="338555"/>
            </a:xfrm>
            <a:prstGeom prst="rect">
              <a:avLst/>
            </a:prstGeom>
            <a:noFill/>
          </p:spPr>
          <p:txBody>
            <a:bodyPr wrap="none" rtlCol="0">
              <a:spAutoFit/>
            </a:bodyPr>
            <a:lstStyle/>
            <a:p>
              <a:pPr>
                <a:defRPr/>
              </a:pPr>
              <a:r>
                <a:rPr lang="en-AU" sz="1050"/>
                <a:t>Spark server</a:t>
              </a:r>
              <a:endParaRPr lang="en-US" sz="1050"/>
            </a:p>
          </p:txBody>
        </p:sp>
        <p:sp>
          <p:nvSpPr>
            <p:cNvPr id="30" name="Rectangle: Rounded Corners 29"/>
            <p:cNvSpPr/>
            <p:nvPr/>
          </p:nvSpPr>
          <p:spPr bwMode="auto">
            <a:xfrm>
              <a:off x="2053200" y="4465538"/>
              <a:ext cx="2122255" cy="1091578"/>
            </a:xfrm>
            <a:prstGeom prst="roundRect">
              <a:avLst>
                <a:gd name="adj" fmla="val 8555"/>
              </a:avLst>
            </a:prstGeom>
            <a:solidFill>
              <a:schemeClr val="bg1">
                <a:lumMod val="95000"/>
              </a:schemeClr>
            </a:solidFill>
            <a:ln w="12700">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50"/>
            </a:p>
          </p:txBody>
        </p:sp>
        <p:sp>
          <p:nvSpPr>
            <p:cNvPr id="31" name="TextBox 30"/>
            <p:cNvSpPr txBox="1"/>
            <p:nvPr/>
          </p:nvSpPr>
          <p:spPr bwMode="auto">
            <a:xfrm>
              <a:off x="2115436" y="4564332"/>
              <a:ext cx="917345" cy="338555"/>
            </a:xfrm>
            <a:prstGeom prst="rect">
              <a:avLst/>
            </a:prstGeom>
            <a:noFill/>
          </p:spPr>
          <p:txBody>
            <a:bodyPr wrap="none" rtlCol="0">
              <a:spAutoFit/>
            </a:bodyPr>
            <a:lstStyle/>
            <a:p>
              <a:pPr>
                <a:defRPr/>
              </a:pPr>
              <a:r>
                <a:rPr lang="en-AU" sz="1050"/>
                <a:t>Geostack</a:t>
              </a:r>
              <a:endParaRPr lang="en-US" sz="1050"/>
            </a:p>
          </p:txBody>
        </p:sp>
        <p:pic>
          <p:nvPicPr>
            <p:cNvPr id="1026" name="Picture 2" descr="Download Microsoft Azure (Windows Azure) Logo in SVG Vector or PNG File  Format - Logo.wine"/>
            <p:cNvPicPr>
              <a:picLocks noChangeAspect="1" noChangeArrowheads="1"/>
            </p:cNvPicPr>
            <p:nvPr/>
          </p:nvPicPr>
          <p:blipFill>
            <a:blip r:embed="rId2"/>
            <a:stretch/>
          </p:blipFill>
          <p:spPr bwMode="auto">
            <a:xfrm>
              <a:off x="3211287" y="3851392"/>
              <a:ext cx="1045320" cy="696880"/>
            </a:xfrm>
            <a:prstGeom prst="rect">
              <a:avLst/>
            </a:prstGeom>
            <a:noFill/>
          </p:spPr>
        </p:pic>
        <p:pic>
          <p:nvPicPr>
            <p:cNvPr id="12" name="Picture 11"/>
            <p:cNvPicPr>
              <a:picLocks noChangeAspect="1"/>
            </p:cNvPicPr>
            <p:nvPr/>
          </p:nvPicPr>
          <p:blipFill>
            <a:blip r:embed="rId3"/>
            <a:stretch/>
          </p:blipFill>
          <p:spPr bwMode="auto">
            <a:xfrm>
              <a:off x="3185059" y="3582225"/>
              <a:ext cx="931690" cy="264223"/>
            </a:xfrm>
            <a:prstGeom prst="rect">
              <a:avLst/>
            </a:prstGeom>
          </p:spPr>
        </p:pic>
        <p:pic>
          <p:nvPicPr>
            <p:cNvPr id="1032" name="Picture 8" descr=" [CSIRO] "/>
            <p:cNvPicPr>
              <a:picLocks noChangeAspect="1" noChangeArrowheads="1"/>
            </p:cNvPicPr>
            <p:nvPr/>
          </p:nvPicPr>
          <p:blipFill>
            <a:blip r:embed="rId4"/>
            <a:stretch/>
          </p:blipFill>
          <p:spPr bwMode="auto">
            <a:xfrm>
              <a:off x="3290117" y="4502459"/>
              <a:ext cx="684989" cy="441401"/>
            </a:xfrm>
            <a:prstGeom prst="rect">
              <a:avLst/>
            </a:prstGeom>
            <a:noFill/>
          </p:spPr>
        </p:pic>
        <p:sp>
          <p:nvSpPr>
            <p:cNvPr id="34" name="Rectangle: Rounded Corners 33"/>
            <p:cNvSpPr/>
            <p:nvPr/>
          </p:nvSpPr>
          <p:spPr bwMode="auto">
            <a:xfrm>
              <a:off x="2175187" y="4980780"/>
              <a:ext cx="1865281" cy="475751"/>
            </a:xfrm>
            <a:prstGeom prst="roundRect">
              <a:avLst>
                <a:gd name="adj" fmla="val 10640"/>
              </a:avLst>
            </a:prstGeom>
            <a:solidFill>
              <a:schemeClr val="bg1"/>
            </a:solidFill>
            <a:ln w="12700">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50"/>
            </a:p>
          </p:txBody>
        </p:sp>
        <p:sp>
          <p:nvSpPr>
            <p:cNvPr id="35" name="TextBox 34"/>
            <p:cNvSpPr txBox="1"/>
            <p:nvPr/>
          </p:nvSpPr>
          <p:spPr bwMode="auto">
            <a:xfrm>
              <a:off x="2275748" y="5055111"/>
              <a:ext cx="652315" cy="338555"/>
            </a:xfrm>
            <a:prstGeom prst="rect">
              <a:avLst/>
            </a:prstGeom>
            <a:noFill/>
          </p:spPr>
          <p:txBody>
            <a:bodyPr wrap="none" rtlCol="0">
              <a:spAutoFit/>
            </a:bodyPr>
            <a:lstStyle/>
            <a:p>
              <a:pPr>
                <a:defRPr/>
              </a:pPr>
              <a:r>
                <a:rPr lang="en-AU" sz="1050"/>
                <a:t>Spark</a:t>
              </a:r>
              <a:endParaRPr lang="en-US" sz="1050"/>
            </a:p>
          </p:txBody>
        </p:sp>
        <p:pic>
          <p:nvPicPr>
            <p:cNvPr id="1034" name="Picture 10"/>
            <p:cNvPicPr>
              <a:picLocks noChangeAspect="1" noChangeArrowheads="1"/>
            </p:cNvPicPr>
            <p:nvPr/>
          </p:nvPicPr>
          <p:blipFill>
            <a:blip r:embed="rId5"/>
            <a:stretch/>
          </p:blipFill>
          <p:spPr bwMode="auto">
            <a:xfrm>
              <a:off x="2966328" y="5091693"/>
              <a:ext cx="986963" cy="333367"/>
            </a:xfrm>
            <a:prstGeom prst="rect">
              <a:avLst/>
            </a:prstGeom>
            <a:noFill/>
          </p:spPr>
        </p:pic>
        <p:pic>
          <p:nvPicPr>
            <p:cNvPr id="36" name="Picture 35"/>
            <p:cNvPicPr/>
            <p:nvPr/>
          </p:nvPicPr>
          <p:blipFill>
            <a:blip r:embed="rId6"/>
            <a:stretch/>
          </p:blipFill>
          <p:spPr bwMode="auto">
            <a:xfrm>
              <a:off x="5568273" y="3495673"/>
              <a:ext cx="3314954" cy="2271023"/>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17" name="Arrow: Right 16"/>
            <p:cNvSpPr/>
            <p:nvPr/>
          </p:nvSpPr>
          <p:spPr bwMode="auto">
            <a:xfrm>
              <a:off x="4504287" y="3600513"/>
              <a:ext cx="896224" cy="215583"/>
            </a:xfrm>
            <a:prstGeom prst="rightArrow">
              <a:avLst>
                <a:gd name="adj1" fmla="val 50000"/>
                <a:gd name="adj2" fmla="val 50000"/>
              </a:avLst>
            </a:prstGeom>
            <a:solidFill>
              <a:schemeClr val="bg1">
                <a:lumMod val="75000"/>
              </a:schemeClr>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7" name="Rectangle 6"/>
          <p:cNvSpPr/>
          <p:nvPr/>
        </p:nvSpPr>
        <p:spPr bwMode="auto">
          <a:xfrm>
            <a:off x="330199" y="739635"/>
            <a:ext cx="3129740" cy="2169825"/>
          </a:xfrm>
          <a:prstGeom prst="rect">
            <a:avLst/>
          </a:prstGeom>
        </p:spPr>
        <p:txBody>
          <a:bodyPr wrap="square">
            <a:spAutoFit/>
          </a:bodyPr>
          <a:lstStyle/>
          <a:p>
            <a:pPr>
              <a:defRPr/>
            </a:pPr>
            <a:r>
              <a:rPr lang="en-AU" sz="1350" dirty="0">
                <a:latin typeface="Calibri"/>
              </a:rPr>
              <a:t>Advanced usage</a:t>
            </a:r>
            <a:endParaRPr sz="1350" dirty="0"/>
          </a:p>
          <a:p>
            <a:pPr marL="214313" indent="-214313">
              <a:buFont typeface="Arial"/>
              <a:buChar char="•"/>
              <a:defRPr/>
            </a:pPr>
            <a:r>
              <a:rPr lang="en-AU" sz="1050" dirty="0">
                <a:latin typeface="Calibri"/>
              </a:rPr>
              <a:t>Firebrand model</a:t>
            </a:r>
            <a:endParaRPr sz="1350" dirty="0"/>
          </a:p>
          <a:p>
            <a:pPr marL="557213" lvl="1" indent="-214313">
              <a:buFont typeface="Arial"/>
              <a:buChar char="•"/>
              <a:defRPr/>
            </a:pPr>
            <a:r>
              <a:rPr lang="en-AU" sz="900" i="1" dirty="0">
                <a:latin typeface="Calibri"/>
              </a:rPr>
              <a:t>McArthur firebrand model</a:t>
            </a:r>
            <a:endParaRPr sz="1350" dirty="0"/>
          </a:p>
          <a:p>
            <a:pPr marL="557213" lvl="1" indent="-214313">
              <a:buFont typeface="Arial"/>
              <a:buChar char="•"/>
              <a:defRPr/>
            </a:pPr>
            <a:r>
              <a:rPr lang="en-AU" sz="900" i="1" dirty="0">
                <a:latin typeface="Calibri"/>
              </a:rPr>
              <a:t>Requires script to determine creation</a:t>
            </a:r>
            <a:endParaRPr sz="1350" dirty="0"/>
          </a:p>
          <a:p>
            <a:pPr marL="214313" indent="-214313">
              <a:buFont typeface="Arial"/>
              <a:buChar char="•"/>
              <a:defRPr/>
            </a:pPr>
            <a:r>
              <a:rPr lang="en-AU" sz="1050" dirty="0">
                <a:latin typeface="Calibri"/>
              </a:rPr>
              <a:t>Sub models</a:t>
            </a:r>
            <a:endParaRPr sz="1350" dirty="0"/>
          </a:p>
          <a:p>
            <a:pPr marL="557213" lvl="1" indent="-214313">
              <a:buFont typeface="Arial"/>
              <a:buChar char="•"/>
              <a:defRPr/>
            </a:pPr>
            <a:r>
              <a:rPr lang="en-AU" sz="900" i="1" dirty="0">
                <a:latin typeface="Calibri"/>
              </a:rPr>
              <a:t>Currently only firebrand transport model</a:t>
            </a:r>
            <a:endParaRPr sz="1350" dirty="0"/>
          </a:p>
          <a:p>
            <a:pPr marL="214313" indent="-214313">
              <a:buFont typeface="Arial"/>
              <a:buChar char="•"/>
              <a:defRPr/>
            </a:pPr>
            <a:r>
              <a:rPr lang="en-AU" sz="1050" dirty="0">
                <a:latin typeface="Calibri"/>
              </a:rPr>
              <a:t>Firebrand model</a:t>
            </a:r>
            <a:endParaRPr sz="1350" dirty="0"/>
          </a:p>
          <a:p>
            <a:pPr marL="557213" lvl="1" indent="-214313">
              <a:buFont typeface="Arial"/>
              <a:buChar char="•"/>
              <a:defRPr/>
            </a:pPr>
            <a:r>
              <a:rPr lang="en-AU" sz="900" i="1" dirty="0">
                <a:latin typeface="Calibri"/>
              </a:rPr>
              <a:t>Models for all firebrand stages</a:t>
            </a:r>
            <a:endParaRPr sz="1350" dirty="0"/>
          </a:p>
          <a:p>
            <a:pPr marL="557213" lvl="1" indent="-214313">
              <a:buFont typeface="Arial"/>
              <a:buChar char="•"/>
              <a:defRPr/>
            </a:pPr>
            <a:r>
              <a:rPr lang="en-AU" sz="900" i="1" dirty="0">
                <a:latin typeface="Calibri"/>
              </a:rPr>
              <a:t>Creation script, sets new firebrand positions</a:t>
            </a:r>
            <a:endParaRPr sz="1350" dirty="0"/>
          </a:p>
          <a:p>
            <a:pPr marL="557213" lvl="1" indent="-214313">
              <a:buFont typeface="Arial"/>
              <a:buChar char="•"/>
              <a:defRPr/>
            </a:pPr>
            <a:r>
              <a:rPr lang="en-AU" sz="900" i="1" dirty="0">
                <a:latin typeface="Calibri"/>
              </a:rPr>
              <a:t>Initialisation script, creates firebrands</a:t>
            </a:r>
            <a:endParaRPr sz="1350" dirty="0"/>
          </a:p>
          <a:p>
            <a:pPr marL="557213" lvl="1" indent="-214313">
              <a:buFont typeface="Arial"/>
              <a:buChar char="•"/>
              <a:defRPr/>
            </a:pPr>
            <a:r>
              <a:rPr lang="en-AU" sz="900" i="1" dirty="0">
                <a:latin typeface="Calibri"/>
              </a:rPr>
              <a:t>Advection model, controls air flow</a:t>
            </a:r>
            <a:endParaRPr lang="en-AU" sz="1350" dirty="0"/>
          </a:p>
          <a:p>
            <a:pPr marL="557213" lvl="1" indent="-214313">
              <a:buFont typeface="Arial"/>
              <a:buChar char="•"/>
              <a:defRPr/>
            </a:pPr>
            <a:r>
              <a:rPr lang="en-AU" sz="900" i="1" dirty="0">
                <a:latin typeface="Calibri"/>
              </a:rPr>
              <a:t>Update model, controls firebrand changes</a:t>
            </a:r>
            <a:endParaRPr sz="1350" dirty="0"/>
          </a:p>
          <a:p>
            <a:pPr marL="557213" lvl="1" indent="-214313">
              <a:buFont typeface="Arial"/>
              <a:buChar char="•"/>
              <a:defRPr/>
            </a:pPr>
            <a:r>
              <a:rPr lang="en-AU" sz="900" i="1" dirty="0">
                <a:latin typeface="Calibri"/>
              </a:rPr>
              <a:t>Transport model, controls interaction with air flow</a:t>
            </a:r>
            <a:endParaRPr sz="1350" dirty="0"/>
          </a:p>
          <a:p>
            <a:pPr marL="557213" lvl="1" indent="-214313">
              <a:buFont typeface="Arial"/>
              <a:buChar char="•"/>
              <a:defRPr/>
            </a:pPr>
            <a:r>
              <a:rPr lang="en-AU" sz="900" i="1" dirty="0">
                <a:latin typeface="Calibri"/>
              </a:rPr>
              <a:t>Basic spot fire creation only required one model</a:t>
            </a:r>
            <a:endParaRPr sz="1350" dirty="0"/>
          </a:p>
        </p:txBody>
      </p:sp>
      <p:pic>
        <p:nvPicPr>
          <p:cNvPr id="6" name="Picture 5">
            <a:extLst>
              <a:ext uri="{FF2B5EF4-FFF2-40B4-BE49-F238E27FC236}">
                <a16:creationId xmlns:a16="http://schemas.microsoft.com/office/drawing/2014/main" id="{E16CCEE8-6DEE-03FF-774A-A88BD7438C29}"/>
              </a:ext>
            </a:extLst>
          </p:cNvPr>
          <p:cNvPicPr>
            <a:picLocks noChangeAspect="1"/>
          </p:cNvPicPr>
          <p:nvPr/>
        </p:nvPicPr>
        <p:blipFill>
          <a:blip r:embed="rId2"/>
          <a:stretch>
            <a:fillRect/>
          </a:stretch>
        </p:blipFill>
        <p:spPr>
          <a:xfrm>
            <a:off x="4019659" y="996232"/>
            <a:ext cx="4531995" cy="3408998"/>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7" name="Rectangle 6"/>
          <p:cNvSpPr/>
          <p:nvPr/>
        </p:nvSpPr>
        <p:spPr bwMode="auto">
          <a:xfrm>
            <a:off x="330199" y="739635"/>
            <a:ext cx="3129740" cy="2608406"/>
          </a:xfrm>
          <a:prstGeom prst="rect">
            <a:avLst/>
          </a:prstGeom>
        </p:spPr>
        <p:txBody>
          <a:bodyPr wrap="square">
            <a:spAutoFit/>
          </a:bodyPr>
          <a:lstStyle/>
          <a:p>
            <a:pPr>
              <a:defRPr/>
            </a:pPr>
            <a:r>
              <a:rPr lang="en-AU" sz="1350" dirty="0">
                <a:latin typeface="Calibri"/>
              </a:rPr>
              <a:t>Advanced usage</a:t>
            </a:r>
            <a:endParaRPr sz="1350" dirty="0"/>
          </a:p>
          <a:p>
            <a:pPr marL="214313" indent="-214313">
              <a:buFont typeface="Arial"/>
              <a:buChar char="•"/>
              <a:defRPr/>
            </a:pPr>
            <a:r>
              <a:rPr lang="en-AU" sz="1050" dirty="0">
                <a:latin typeface="Calibri"/>
              </a:rPr>
              <a:t>Firebrand model</a:t>
            </a:r>
            <a:endParaRPr sz="1350" dirty="0"/>
          </a:p>
          <a:p>
            <a:pPr marL="557213" lvl="1" indent="-214313">
              <a:buFont typeface="Arial"/>
              <a:buChar char="•"/>
              <a:defRPr/>
            </a:pPr>
            <a:r>
              <a:rPr lang="en-AU" sz="900" i="1" dirty="0">
                <a:latin typeface="Calibri"/>
              </a:rPr>
              <a:t>McArthur firebrand model</a:t>
            </a:r>
            <a:endParaRPr sz="1350" dirty="0"/>
          </a:p>
          <a:p>
            <a:pPr marL="557213" lvl="1" indent="-214313">
              <a:buFont typeface="Arial"/>
              <a:buChar char="•"/>
              <a:defRPr/>
            </a:pPr>
            <a:r>
              <a:rPr lang="en-AU" sz="900" i="1" dirty="0">
                <a:latin typeface="Calibri"/>
              </a:rPr>
              <a:t>Requires script to determine creation</a:t>
            </a:r>
            <a:endParaRPr sz="1350" dirty="0"/>
          </a:p>
          <a:p>
            <a:pPr marL="214313" indent="-214313">
              <a:buFont typeface="Arial"/>
              <a:buChar char="•"/>
              <a:defRPr/>
            </a:pPr>
            <a:r>
              <a:rPr lang="en-AU" sz="1050" dirty="0">
                <a:latin typeface="Calibri"/>
              </a:rPr>
              <a:t>Sub models</a:t>
            </a:r>
            <a:endParaRPr sz="1350" dirty="0"/>
          </a:p>
          <a:p>
            <a:pPr marL="557213" lvl="1" indent="-214313">
              <a:buFont typeface="Arial"/>
              <a:buChar char="•"/>
              <a:defRPr/>
            </a:pPr>
            <a:r>
              <a:rPr lang="en-AU" sz="900" i="1" dirty="0">
                <a:latin typeface="Calibri"/>
              </a:rPr>
              <a:t>Currently only firebrand transport model</a:t>
            </a:r>
            <a:endParaRPr sz="1350" dirty="0"/>
          </a:p>
          <a:p>
            <a:pPr marL="214313" indent="-214313">
              <a:buFont typeface="Arial"/>
              <a:buChar char="•"/>
              <a:defRPr/>
            </a:pPr>
            <a:r>
              <a:rPr lang="en-AU" sz="1050" dirty="0">
                <a:latin typeface="Calibri"/>
              </a:rPr>
              <a:t>Firebrand model</a:t>
            </a:r>
            <a:endParaRPr sz="1350" dirty="0"/>
          </a:p>
          <a:p>
            <a:pPr marL="557213" lvl="1" indent="-214313">
              <a:buFont typeface="Arial"/>
              <a:buChar char="•"/>
              <a:defRPr/>
            </a:pPr>
            <a:r>
              <a:rPr lang="en-AU" sz="900" i="1" dirty="0">
                <a:latin typeface="Calibri"/>
              </a:rPr>
              <a:t>Models for all firebrand stages</a:t>
            </a:r>
            <a:endParaRPr sz="1350" dirty="0"/>
          </a:p>
          <a:p>
            <a:pPr marL="557213" lvl="1" indent="-214313">
              <a:buFont typeface="Arial"/>
              <a:buChar char="•"/>
              <a:defRPr/>
            </a:pPr>
            <a:r>
              <a:rPr lang="en-AU" sz="900" i="1" dirty="0">
                <a:latin typeface="Calibri"/>
              </a:rPr>
              <a:t>Creation script, sets new firebrand positions</a:t>
            </a:r>
            <a:endParaRPr sz="1350" dirty="0"/>
          </a:p>
          <a:p>
            <a:pPr marL="557213" lvl="1" indent="-214313">
              <a:buFont typeface="Arial"/>
              <a:buChar char="•"/>
              <a:defRPr/>
            </a:pPr>
            <a:r>
              <a:rPr lang="en-AU" sz="900" i="1" dirty="0">
                <a:latin typeface="Calibri"/>
              </a:rPr>
              <a:t>Initialisation script, creates firebrands</a:t>
            </a:r>
            <a:endParaRPr sz="1350" dirty="0"/>
          </a:p>
          <a:p>
            <a:pPr marL="557213" lvl="1" indent="-214313">
              <a:buFont typeface="Arial"/>
              <a:buChar char="•"/>
              <a:defRPr/>
            </a:pPr>
            <a:r>
              <a:rPr lang="en-AU" sz="900" i="1" dirty="0">
                <a:latin typeface="Calibri"/>
              </a:rPr>
              <a:t>Advection model, controls air flow</a:t>
            </a:r>
            <a:endParaRPr sz="1350" dirty="0"/>
          </a:p>
          <a:p>
            <a:pPr marL="557213" lvl="1" indent="-214313">
              <a:buFont typeface="Arial"/>
              <a:buChar char="•"/>
              <a:defRPr/>
            </a:pPr>
            <a:r>
              <a:rPr lang="en-AU" sz="900" i="1" dirty="0">
                <a:latin typeface="Calibri"/>
              </a:rPr>
              <a:t>Update model, controls firebrand changes</a:t>
            </a:r>
            <a:endParaRPr sz="1350" dirty="0"/>
          </a:p>
          <a:p>
            <a:pPr marL="557213" lvl="1" indent="-214313">
              <a:buFont typeface="Arial"/>
              <a:buChar char="•"/>
              <a:defRPr/>
            </a:pPr>
            <a:r>
              <a:rPr lang="en-AU" sz="900" i="1" dirty="0">
                <a:latin typeface="Calibri"/>
              </a:rPr>
              <a:t>Transport model, controls interaction with air flow</a:t>
            </a:r>
            <a:endParaRPr sz="1350" dirty="0"/>
          </a:p>
          <a:p>
            <a:pPr marL="557213" lvl="1" indent="-214313">
              <a:buFont typeface="Arial"/>
              <a:buChar char="•"/>
              <a:defRPr/>
            </a:pPr>
            <a:r>
              <a:rPr lang="en-AU" sz="900" i="1" dirty="0">
                <a:latin typeface="Calibri"/>
              </a:rPr>
              <a:t>Basic spot fire creation only required one model</a:t>
            </a:r>
            <a:endParaRPr sz="1350" dirty="0"/>
          </a:p>
          <a:p>
            <a:pPr marL="214313" indent="-214313">
              <a:buFont typeface="Arial"/>
              <a:buChar char="•"/>
              <a:defRPr/>
            </a:pPr>
            <a:r>
              <a:rPr lang="en-AU" sz="1050" dirty="0">
                <a:latin typeface="Calibri"/>
              </a:rPr>
              <a:t>Visualisation</a:t>
            </a:r>
            <a:endParaRPr lang="en-AU" sz="900" dirty="0">
              <a:latin typeface="Calibri"/>
            </a:endParaRPr>
          </a:p>
          <a:p>
            <a:pPr marL="557213" lvl="1" indent="-214313">
              <a:buFont typeface="Arial"/>
              <a:buChar char="•"/>
              <a:defRPr/>
            </a:pPr>
            <a:r>
              <a:rPr lang="en-AU" sz="900" i="1" dirty="0">
                <a:latin typeface="Calibri"/>
              </a:rPr>
              <a:t>Firebrands which cause spot fires are visualised with yellow lines from generation to landing points</a:t>
            </a:r>
            <a:endParaRPr sz="1350" dirty="0"/>
          </a:p>
        </p:txBody>
      </p:sp>
      <p:pic>
        <p:nvPicPr>
          <p:cNvPr id="6" name="Picture 5">
            <a:extLst>
              <a:ext uri="{FF2B5EF4-FFF2-40B4-BE49-F238E27FC236}">
                <a16:creationId xmlns:a16="http://schemas.microsoft.com/office/drawing/2014/main" id="{95E17756-E4FD-E930-CE70-69DC7F96755C}"/>
              </a:ext>
            </a:extLst>
          </p:cNvPr>
          <p:cNvPicPr>
            <a:picLocks noChangeAspect="1"/>
          </p:cNvPicPr>
          <p:nvPr/>
        </p:nvPicPr>
        <p:blipFill>
          <a:blip r:embed="rId2"/>
          <a:stretch>
            <a:fillRect/>
          </a:stretch>
        </p:blipFill>
        <p:spPr>
          <a:xfrm>
            <a:off x="4019660" y="996232"/>
            <a:ext cx="4531995" cy="3408998"/>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7" name="Rectangle 6"/>
          <p:cNvSpPr/>
          <p:nvPr/>
        </p:nvSpPr>
        <p:spPr bwMode="auto">
          <a:xfrm>
            <a:off x="330198" y="739635"/>
            <a:ext cx="3449713" cy="1015663"/>
          </a:xfrm>
          <a:prstGeom prst="rect">
            <a:avLst/>
          </a:prstGeom>
        </p:spPr>
        <p:txBody>
          <a:bodyPr wrap="square">
            <a:spAutoFit/>
          </a:bodyPr>
          <a:lstStyle/>
          <a:p>
            <a:pPr>
              <a:defRPr/>
            </a:pPr>
            <a:r>
              <a:rPr lang="en-AU" sz="1350" dirty="0">
                <a:latin typeface="Calibri"/>
              </a:rPr>
              <a:t>Advanced usage</a:t>
            </a:r>
            <a:endParaRPr sz="1350" dirty="0"/>
          </a:p>
          <a:p>
            <a:pPr marL="214313" indent="-214313">
              <a:buFont typeface="Arial"/>
              <a:buChar char="•"/>
              <a:defRPr/>
            </a:pPr>
            <a:r>
              <a:rPr lang="en-AU" sz="1050" dirty="0">
                <a:latin typeface="Calibri"/>
              </a:rPr>
              <a:t>Uploading user data layers</a:t>
            </a:r>
            <a:endParaRPr sz="1350" dirty="0"/>
          </a:p>
          <a:p>
            <a:pPr marL="557213" lvl="1" indent="-214313">
              <a:buFont typeface="Arial"/>
              <a:buChar char="•"/>
              <a:defRPr/>
            </a:pPr>
            <a:r>
              <a:rPr lang="en-AU" sz="900" i="1" dirty="0">
                <a:latin typeface="Calibri"/>
              </a:rPr>
              <a:t>Note, the wildfire platform is currently open. Do not upload any sensitive data as other users will be able to use it. Please use specific filenames to ensure no duplicates (e.g. MY_USER_land_classification_EPSG_XXXX_v1.tiff)</a:t>
            </a:r>
            <a:endParaRPr sz="1350" dirty="0"/>
          </a:p>
        </p:txBody>
      </p:sp>
      <p:pic>
        <p:nvPicPr>
          <p:cNvPr id="6" name="Picture 5">
            <a:extLst>
              <a:ext uri="{FF2B5EF4-FFF2-40B4-BE49-F238E27FC236}">
                <a16:creationId xmlns:a16="http://schemas.microsoft.com/office/drawing/2014/main" id="{7979CEB7-F591-7210-CA22-212054F2BB4A}"/>
              </a:ext>
            </a:extLst>
          </p:cNvPr>
          <p:cNvPicPr>
            <a:picLocks noChangeAspect="1"/>
          </p:cNvPicPr>
          <p:nvPr/>
        </p:nvPicPr>
        <p:blipFill>
          <a:blip r:embed="rId2"/>
          <a:stretch>
            <a:fillRect/>
          </a:stretch>
        </p:blipFill>
        <p:spPr>
          <a:xfrm>
            <a:off x="4019660" y="996232"/>
            <a:ext cx="4531995" cy="3408998"/>
          </a:xfrm>
          <a:prstGeom prst="rect">
            <a:avLst/>
          </a:prstGeom>
        </p:spPr>
      </p:pic>
      <p:sp>
        <p:nvSpPr>
          <p:cNvPr id="8" name="Rectangle: Rounded Corners 7">
            <a:extLst>
              <a:ext uri="{FF2B5EF4-FFF2-40B4-BE49-F238E27FC236}">
                <a16:creationId xmlns:a16="http://schemas.microsoft.com/office/drawing/2014/main" id="{BC202DED-398E-F32C-B245-D497616F45C3}"/>
              </a:ext>
            </a:extLst>
          </p:cNvPr>
          <p:cNvSpPr/>
          <p:nvPr/>
        </p:nvSpPr>
        <p:spPr bwMode="auto">
          <a:xfrm>
            <a:off x="4013425" y="2095312"/>
            <a:ext cx="558575" cy="144016"/>
          </a:xfrm>
          <a:prstGeom prst="roundRect">
            <a:avLst>
              <a:gd name="adj" fmla="val 527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p>
        </p:txBody>
      </p:sp>
    </p:spTree>
    <p:extLst>
      <p:ext uri="{BB962C8B-B14F-4D97-AF65-F5344CB8AC3E}">
        <p14:creationId xmlns:p14="http://schemas.microsoft.com/office/powerpoint/2010/main" val="34064506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3">
            <a:extLst>
              <a:ext uri="{FF2B5EF4-FFF2-40B4-BE49-F238E27FC236}">
                <a16:creationId xmlns:a16="http://schemas.microsoft.com/office/drawing/2014/main" id="{A604BC2E-1675-1493-1B1F-4ED067AAE192}"/>
              </a:ext>
            </a:extLst>
          </p:cNvPr>
          <p:cNvPicPr>
            <a:picLocks noChangeAspect="1"/>
          </p:cNvPicPr>
          <p:nvPr/>
        </p:nvPicPr>
        <p:blipFill>
          <a:blip r:embed="rId2"/>
          <a:stretch>
            <a:fillRect/>
          </a:stretch>
        </p:blipFill>
        <p:spPr>
          <a:xfrm>
            <a:off x="4019660" y="996232"/>
            <a:ext cx="4531995" cy="3408998"/>
          </a:xfrm>
          <a:prstGeom prst="rect">
            <a:avLst/>
          </a:prstGeom>
        </p:spPr>
      </p:pic>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7" name="Rectangle 6"/>
          <p:cNvSpPr/>
          <p:nvPr/>
        </p:nvSpPr>
        <p:spPr bwMode="auto">
          <a:xfrm>
            <a:off x="330198" y="739635"/>
            <a:ext cx="3449713" cy="1731243"/>
          </a:xfrm>
          <a:prstGeom prst="rect">
            <a:avLst/>
          </a:prstGeom>
        </p:spPr>
        <p:txBody>
          <a:bodyPr wrap="square">
            <a:spAutoFit/>
          </a:bodyPr>
          <a:lstStyle/>
          <a:p>
            <a:pPr>
              <a:defRPr/>
            </a:pPr>
            <a:r>
              <a:rPr lang="en-AU" sz="1350" dirty="0">
                <a:latin typeface="Calibri"/>
              </a:rPr>
              <a:t>Advanced usage</a:t>
            </a:r>
            <a:endParaRPr sz="1350" dirty="0"/>
          </a:p>
          <a:p>
            <a:pPr marL="214313" indent="-214313">
              <a:buFont typeface="Arial"/>
              <a:buChar char="•"/>
              <a:defRPr/>
            </a:pPr>
            <a:r>
              <a:rPr lang="en-AU" sz="1050" dirty="0">
                <a:latin typeface="Calibri"/>
              </a:rPr>
              <a:t>Uploading user data layers</a:t>
            </a:r>
            <a:endParaRPr sz="1350" dirty="0"/>
          </a:p>
          <a:p>
            <a:pPr marL="557213" lvl="1" indent="-214313">
              <a:buFont typeface="Arial"/>
              <a:buChar char="•"/>
              <a:defRPr/>
            </a:pPr>
            <a:r>
              <a:rPr lang="en-AU" sz="900" i="1" dirty="0">
                <a:latin typeface="Calibri"/>
              </a:rPr>
              <a:t>Note, the wildfire platform is currently open. Do not upload any sensitive data as other users will be able to use it. Please use specific filenames to ensure no duplicates (e.g. MY_USER_land_classification_EPSG_XXXX_v1.tiff)</a:t>
            </a:r>
          </a:p>
          <a:p>
            <a:pPr marL="557213" lvl="1" indent="-214313">
              <a:buFont typeface="Arial"/>
              <a:buChar char="•"/>
              <a:defRPr/>
            </a:pPr>
            <a:r>
              <a:rPr lang="en-AU" sz="900" i="1" dirty="0">
                <a:latin typeface="Calibri"/>
              </a:rPr>
              <a:t>File is uploaded with the path: /</a:t>
            </a:r>
            <a:r>
              <a:rPr lang="en-AU" sz="900" i="1" dirty="0" err="1">
                <a:latin typeface="Calibri"/>
              </a:rPr>
              <a:t>geowebfs</a:t>
            </a:r>
            <a:r>
              <a:rPr lang="en-AU" sz="900" i="1" dirty="0">
                <a:latin typeface="Calibri"/>
              </a:rPr>
              <a:t>/uploads/FILENAME</a:t>
            </a:r>
          </a:p>
          <a:p>
            <a:pPr marL="557213" lvl="1" indent="-214313">
              <a:buFont typeface="Arial"/>
              <a:buChar char="•"/>
              <a:defRPr/>
            </a:pPr>
            <a:r>
              <a:rPr lang="en-AU" sz="900" i="1" dirty="0">
                <a:latin typeface="Calibri"/>
              </a:rPr>
              <a:t>Input the correct projection and data type as well as a name which can be referred to in the model scripts.</a:t>
            </a:r>
          </a:p>
          <a:p>
            <a:pPr marL="557213" lvl="1" indent="-214313">
              <a:buFont typeface="Arial"/>
              <a:buChar char="•"/>
              <a:defRPr/>
            </a:pPr>
            <a:endParaRPr lang="en-AU" sz="1050" dirty="0">
              <a:latin typeface="Calibri"/>
            </a:endParaRPr>
          </a:p>
        </p:txBody>
      </p:sp>
      <p:sp>
        <p:nvSpPr>
          <p:cNvPr id="8" name="Rectangle: Rounded Corners 7">
            <a:extLst>
              <a:ext uri="{FF2B5EF4-FFF2-40B4-BE49-F238E27FC236}">
                <a16:creationId xmlns:a16="http://schemas.microsoft.com/office/drawing/2014/main" id="{BC202DED-398E-F32C-B245-D497616F45C3}"/>
              </a:ext>
            </a:extLst>
          </p:cNvPr>
          <p:cNvSpPr/>
          <p:nvPr/>
        </p:nvSpPr>
        <p:spPr bwMode="auto">
          <a:xfrm>
            <a:off x="4013425" y="2040076"/>
            <a:ext cx="2502791" cy="117382"/>
          </a:xfrm>
          <a:prstGeom prst="roundRect">
            <a:avLst>
              <a:gd name="adj" fmla="val 527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p>
        </p:txBody>
      </p:sp>
    </p:spTree>
    <p:extLst>
      <p:ext uri="{BB962C8B-B14F-4D97-AF65-F5344CB8AC3E}">
        <p14:creationId xmlns:p14="http://schemas.microsoft.com/office/powerpoint/2010/main" val="11921646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Picture 4">
            <a:extLst>
              <a:ext uri="{FF2B5EF4-FFF2-40B4-BE49-F238E27FC236}">
                <a16:creationId xmlns:a16="http://schemas.microsoft.com/office/drawing/2014/main" id="{17732055-6009-3043-38C3-DE9BFBBDBB69}"/>
              </a:ext>
            </a:extLst>
          </p:cNvPr>
          <p:cNvPicPr>
            <a:picLocks noChangeAspect="1"/>
          </p:cNvPicPr>
          <p:nvPr/>
        </p:nvPicPr>
        <p:blipFill>
          <a:blip r:embed="rId2"/>
          <a:stretch>
            <a:fillRect/>
          </a:stretch>
        </p:blipFill>
        <p:spPr>
          <a:xfrm>
            <a:off x="4019660" y="996232"/>
            <a:ext cx="4531995" cy="3408998"/>
          </a:xfrm>
          <a:prstGeom prst="rect">
            <a:avLst/>
          </a:prstGeom>
        </p:spPr>
      </p:pic>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7" name="Rectangle 6"/>
          <p:cNvSpPr/>
          <p:nvPr/>
        </p:nvSpPr>
        <p:spPr bwMode="auto">
          <a:xfrm>
            <a:off x="330198" y="739635"/>
            <a:ext cx="3449713" cy="2054409"/>
          </a:xfrm>
          <a:prstGeom prst="rect">
            <a:avLst/>
          </a:prstGeom>
        </p:spPr>
        <p:txBody>
          <a:bodyPr wrap="square">
            <a:spAutoFit/>
          </a:bodyPr>
          <a:lstStyle/>
          <a:p>
            <a:pPr>
              <a:defRPr/>
            </a:pPr>
            <a:r>
              <a:rPr lang="en-AU" sz="1350" dirty="0">
                <a:latin typeface="Calibri"/>
              </a:rPr>
              <a:t>Advanced usage</a:t>
            </a:r>
            <a:endParaRPr sz="1350" dirty="0"/>
          </a:p>
          <a:p>
            <a:pPr marL="214313" indent="-214313">
              <a:buFont typeface="Arial"/>
              <a:buChar char="•"/>
              <a:defRPr/>
            </a:pPr>
            <a:r>
              <a:rPr lang="en-AU" sz="1050" dirty="0">
                <a:latin typeface="Calibri"/>
              </a:rPr>
              <a:t>Uploading user data layers</a:t>
            </a:r>
            <a:endParaRPr sz="1350" dirty="0"/>
          </a:p>
          <a:p>
            <a:pPr marL="557213" lvl="1" indent="-214313">
              <a:buFont typeface="Arial"/>
              <a:buChar char="•"/>
              <a:defRPr/>
            </a:pPr>
            <a:r>
              <a:rPr lang="en-AU" sz="900" i="1" dirty="0">
                <a:latin typeface="Calibri"/>
              </a:rPr>
              <a:t>Note, the wildfire platform is currently open. Do not upload any sensitive data as other users will be able to use it. Please use specific filenames to ensure no duplicates (e.g. MY_USER_land_classification_EPSG_XXXX_v1.tiff)</a:t>
            </a:r>
          </a:p>
          <a:p>
            <a:pPr marL="557213" lvl="1" indent="-214313">
              <a:buFont typeface="Arial"/>
              <a:buChar char="•"/>
              <a:defRPr/>
            </a:pPr>
            <a:r>
              <a:rPr lang="en-AU" sz="900" i="1" dirty="0">
                <a:latin typeface="Calibri"/>
              </a:rPr>
              <a:t>File is uploaded with the path: /</a:t>
            </a:r>
            <a:r>
              <a:rPr lang="en-AU" sz="900" i="1" dirty="0" err="1">
                <a:latin typeface="Calibri"/>
              </a:rPr>
              <a:t>geowebfs</a:t>
            </a:r>
            <a:r>
              <a:rPr lang="en-AU" sz="900" i="1" dirty="0">
                <a:latin typeface="Calibri"/>
              </a:rPr>
              <a:t>/uploads/FILENAME</a:t>
            </a:r>
          </a:p>
          <a:p>
            <a:pPr marL="557213" lvl="1" indent="-214313">
              <a:buFont typeface="Arial"/>
              <a:buChar char="•"/>
              <a:defRPr/>
            </a:pPr>
            <a:r>
              <a:rPr lang="en-AU" sz="900" i="1" dirty="0">
                <a:latin typeface="Calibri"/>
              </a:rPr>
              <a:t>Input the correct projection and data type as well as a name which can be referred to in the model scripts.</a:t>
            </a:r>
          </a:p>
          <a:p>
            <a:pPr marL="100013" indent="-214313">
              <a:buFont typeface="Arial"/>
              <a:buChar char="•"/>
              <a:defRPr/>
            </a:pPr>
            <a:r>
              <a:rPr lang="en-AU" sz="1050" dirty="0">
                <a:latin typeface="Calibri"/>
              </a:rPr>
              <a:t>Visualising user data layers</a:t>
            </a:r>
          </a:p>
          <a:p>
            <a:pPr marL="557213" lvl="1" indent="-214313">
              <a:buFont typeface="Arial"/>
              <a:buChar char="•"/>
              <a:defRPr/>
            </a:pPr>
            <a:r>
              <a:rPr lang="en-AU" sz="900" i="1" dirty="0">
                <a:latin typeface="Calibri"/>
              </a:rPr>
              <a:t>Create an output layer </a:t>
            </a:r>
          </a:p>
          <a:p>
            <a:pPr marL="557213" lvl="1" indent="-214313">
              <a:buFont typeface="Arial"/>
              <a:buChar char="•"/>
              <a:defRPr/>
            </a:pPr>
            <a:endParaRPr lang="en-AU" sz="1050" dirty="0">
              <a:latin typeface="Calibri"/>
            </a:endParaRPr>
          </a:p>
        </p:txBody>
      </p:sp>
      <p:sp>
        <p:nvSpPr>
          <p:cNvPr id="8" name="Rectangle: Rounded Corners 7">
            <a:extLst>
              <a:ext uri="{FF2B5EF4-FFF2-40B4-BE49-F238E27FC236}">
                <a16:creationId xmlns:a16="http://schemas.microsoft.com/office/drawing/2014/main" id="{BC202DED-398E-F32C-B245-D497616F45C3}"/>
              </a:ext>
            </a:extLst>
          </p:cNvPr>
          <p:cNvSpPr/>
          <p:nvPr/>
        </p:nvSpPr>
        <p:spPr bwMode="auto">
          <a:xfrm>
            <a:off x="4013425" y="2670392"/>
            <a:ext cx="2502791" cy="117382"/>
          </a:xfrm>
          <a:prstGeom prst="roundRect">
            <a:avLst>
              <a:gd name="adj" fmla="val 527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p>
        </p:txBody>
      </p:sp>
    </p:spTree>
    <p:extLst>
      <p:ext uri="{BB962C8B-B14F-4D97-AF65-F5344CB8AC3E}">
        <p14:creationId xmlns:p14="http://schemas.microsoft.com/office/powerpoint/2010/main" val="28055560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3">
            <a:extLst>
              <a:ext uri="{FF2B5EF4-FFF2-40B4-BE49-F238E27FC236}">
                <a16:creationId xmlns:a16="http://schemas.microsoft.com/office/drawing/2014/main" id="{CC173D55-3510-606E-801A-645083006DE1}"/>
              </a:ext>
            </a:extLst>
          </p:cNvPr>
          <p:cNvPicPr>
            <a:picLocks noChangeAspect="1"/>
          </p:cNvPicPr>
          <p:nvPr/>
        </p:nvPicPr>
        <p:blipFill>
          <a:blip r:embed="rId2"/>
          <a:stretch>
            <a:fillRect/>
          </a:stretch>
        </p:blipFill>
        <p:spPr>
          <a:xfrm>
            <a:off x="4019660" y="996232"/>
            <a:ext cx="4531995" cy="3408998"/>
          </a:xfrm>
          <a:prstGeom prst="rect">
            <a:avLst/>
          </a:prstGeom>
        </p:spPr>
      </p:pic>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7" name="Rectangle 6"/>
          <p:cNvSpPr/>
          <p:nvPr/>
        </p:nvSpPr>
        <p:spPr bwMode="auto">
          <a:xfrm>
            <a:off x="330198" y="739635"/>
            <a:ext cx="3449713" cy="2308324"/>
          </a:xfrm>
          <a:prstGeom prst="rect">
            <a:avLst/>
          </a:prstGeom>
        </p:spPr>
        <p:txBody>
          <a:bodyPr wrap="square">
            <a:spAutoFit/>
          </a:bodyPr>
          <a:lstStyle/>
          <a:p>
            <a:pPr>
              <a:defRPr/>
            </a:pPr>
            <a:r>
              <a:rPr lang="en-AU" sz="1350" dirty="0">
                <a:latin typeface="Calibri"/>
              </a:rPr>
              <a:t>Advanced usage</a:t>
            </a:r>
            <a:endParaRPr sz="1350" dirty="0"/>
          </a:p>
          <a:p>
            <a:pPr marL="214313" indent="-214313">
              <a:buFont typeface="Arial"/>
              <a:buChar char="•"/>
              <a:defRPr/>
            </a:pPr>
            <a:r>
              <a:rPr lang="en-AU" sz="1050" dirty="0">
                <a:latin typeface="Calibri"/>
              </a:rPr>
              <a:t>Uploading user data layers</a:t>
            </a:r>
            <a:endParaRPr sz="1350" dirty="0"/>
          </a:p>
          <a:p>
            <a:pPr marL="557213" lvl="1" indent="-214313">
              <a:buFont typeface="Arial"/>
              <a:buChar char="•"/>
              <a:defRPr/>
            </a:pPr>
            <a:r>
              <a:rPr lang="en-AU" sz="900" i="1" dirty="0">
                <a:latin typeface="Calibri"/>
              </a:rPr>
              <a:t>Note, the wildfire platform is currently open. Do not upload any sensitive data as other users will be able to use it. Please use specific filenames to ensure no duplicates (e.g. MY_USER_land_classification_EPSG_XXXX_v1.tiff)</a:t>
            </a:r>
          </a:p>
          <a:p>
            <a:pPr marL="557213" lvl="1" indent="-214313">
              <a:buFont typeface="Arial"/>
              <a:buChar char="•"/>
              <a:defRPr/>
            </a:pPr>
            <a:r>
              <a:rPr lang="en-AU" sz="900" i="1" dirty="0">
                <a:latin typeface="Calibri"/>
              </a:rPr>
              <a:t>File is uploaded with the path: /</a:t>
            </a:r>
            <a:r>
              <a:rPr lang="en-AU" sz="900" i="1" dirty="0" err="1">
                <a:latin typeface="Calibri"/>
              </a:rPr>
              <a:t>geowebfs</a:t>
            </a:r>
            <a:r>
              <a:rPr lang="en-AU" sz="900" i="1" dirty="0">
                <a:latin typeface="Calibri"/>
              </a:rPr>
              <a:t>/uploads/FILENAME</a:t>
            </a:r>
          </a:p>
          <a:p>
            <a:pPr marL="557213" lvl="1" indent="-214313">
              <a:buFont typeface="Arial"/>
              <a:buChar char="•"/>
              <a:defRPr/>
            </a:pPr>
            <a:r>
              <a:rPr lang="en-AU" sz="900" i="1" dirty="0">
                <a:latin typeface="Calibri"/>
              </a:rPr>
              <a:t>Input the correct projection and data type as well as a name which can be referred to in the model scripts.</a:t>
            </a:r>
          </a:p>
          <a:p>
            <a:pPr marL="100013" indent="-214313">
              <a:buFont typeface="Arial"/>
              <a:buChar char="•"/>
              <a:defRPr/>
            </a:pPr>
            <a:r>
              <a:rPr lang="en-AU" sz="1050" dirty="0">
                <a:latin typeface="Calibri"/>
              </a:rPr>
              <a:t>Visualising user data layers</a:t>
            </a:r>
          </a:p>
          <a:p>
            <a:pPr marL="557213" lvl="1" indent="-214313">
              <a:buFont typeface="Arial"/>
              <a:buChar char="•"/>
              <a:defRPr/>
            </a:pPr>
            <a:r>
              <a:rPr lang="en-AU" sz="900" i="1" dirty="0">
                <a:latin typeface="Calibri"/>
              </a:rPr>
              <a:t>Create an output layer</a:t>
            </a:r>
          </a:p>
          <a:p>
            <a:pPr marL="557213" lvl="1" indent="-214313">
              <a:buFont typeface="Arial"/>
              <a:buChar char="•"/>
              <a:defRPr/>
            </a:pPr>
            <a:r>
              <a:rPr lang="en-AU" sz="900" i="1" dirty="0">
                <a:latin typeface="Calibri"/>
              </a:rPr>
              <a:t>Write to the output in a model script</a:t>
            </a:r>
          </a:p>
          <a:p>
            <a:pPr marL="342900" lvl="1">
              <a:defRPr/>
            </a:pPr>
            <a:endParaRPr lang="en-AU" sz="900" i="1" dirty="0">
              <a:latin typeface="Calibri"/>
            </a:endParaRPr>
          </a:p>
          <a:p>
            <a:pPr marL="557213" lvl="1" indent="-214313">
              <a:buFont typeface="Arial"/>
              <a:buChar char="•"/>
              <a:defRPr/>
            </a:pPr>
            <a:endParaRPr lang="en-AU" sz="1050" dirty="0">
              <a:latin typeface="Calibri"/>
            </a:endParaRPr>
          </a:p>
        </p:txBody>
      </p:sp>
      <p:sp>
        <p:nvSpPr>
          <p:cNvPr id="8" name="Rectangle: Rounded Corners 7">
            <a:extLst>
              <a:ext uri="{FF2B5EF4-FFF2-40B4-BE49-F238E27FC236}">
                <a16:creationId xmlns:a16="http://schemas.microsoft.com/office/drawing/2014/main" id="{BC202DED-398E-F32C-B245-D497616F45C3}"/>
              </a:ext>
            </a:extLst>
          </p:cNvPr>
          <p:cNvSpPr/>
          <p:nvPr/>
        </p:nvSpPr>
        <p:spPr bwMode="auto">
          <a:xfrm>
            <a:off x="4022303" y="2589506"/>
            <a:ext cx="846607" cy="144016"/>
          </a:xfrm>
          <a:prstGeom prst="roundRect">
            <a:avLst>
              <a:gd name="adj" fmla="val 527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p>
        </p:txBody>
      </p:sp>
    </p:spTree>
    <p:extLst>
      <p:ext uri="{BB962C8B-B14F-4D97-AF65-F5344CB8AC3E}">
        <p14:creationId xmlns:p14="http://schemas.microsoft.com/office/powerpoint/2010/main" val="24357039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Picture 4">
            <a:extLst>
              <a:ext uri="{FF2B5EF4-FFF2-40B4-BE49-F238E27FC236}">
                <a16:creationId xmlns:a16="http://schemas.microsoft.com/office/drawing/2014/main" id="{CEAEC2B2-C061-F8DD-58D4-CADE343B29E6}"/>
              </a:ext>
            </a:extLst>
          </p:cNvPr>
          <p:cNvPicPr>
            <a:picLocks noChangeAspect="1"/>
          </p:cNvPicPr>
          <p:nvPr/>
        </p:nvPicPr>
        <p:blipFill>
          <a:blip r:embed="rId2"/>
          <a:stretch>
            <a:fillRect/>
          </a:stretch>
        </p:blipFill>
        <p:spPr>
          <a:xfrm>
            <a:off x="4019659" y="996232"/>
            <a:ext cx="4531995" cy="3408998"/>
          </a:xfrm>
          <a:prstGeom prst="rect">
            <a:avLst/>
          </a:prstGeom>
        </p:spPr>
      </p:pic>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7" name="Rectangle 6"/>
          <p:cNvSpPr/>
          <p:nvPr/>
        </p:nvSpPr>
        <p:spPr bwMode="auto">
          <a:xfrm>
            <a:off x="330198" y="739635"/>
            <a:ext cx="3449713" cy="2723823"/>
          </a:xfrm>
          <a:prstGeom prst="rect">
            <a:avLst/>
          </a:prstGeom>
        </p:spPr>
        <p:txBody>
          <a:bodyPr wrap="square">
            <a:spAutoFit/>
          </a:bodyPr>
          <a:lstStyle/>
          <a:p>
            <a:pPr>
              <a:defRPr/>
            </a:pPr>
            <a:r>
              <a:rPr lang="en-AU" sz="1350" dirty="0">
                <a:latin typeface="Calibri"/>
              </a:rPr>
              <a:t>Advanced usage</a:t>
            </a:r>
            <a:endParaRPr sz="1350" dirty="0"/>
          </a:p>
          <a:p>
            <a:pPr marL="214313" indent="-214313">
              <a:buFont typeface="Arial"/>
              <a:buChar char="•"/>
              <a:defRPr/>
            </a:pPr>
            <a:r>
              <a:rPr lang="en-AU" sz="1050" dirty="0">
                <a:latin typeface="Calibri"/>
              </a:rPr>
              <a:t>Uploading user data layers</a:t>
            </a:r>
            <a:endParaRPr sz="1350" dirty="0"/>
          </a:p>
          <a:p>
            <a:pPr marL="557213" lvl="1" indent="-214313">
              <a:buFont typeface="Arial"/>
              <a:buChar char="•"/>
              <a:defRPr/>
            </a:pPr>
            <a:r>
              <a:rPr lang="en-AU" sz="900" i="1" dirty="0">
                <a:latin typeface="Calibri"/>
              </a:rPr>
              <a:t>Note, the wildfire platform is currently open. Do not upload any sensitive data as other users will be able to use it. Please use specific filenames to ensure no duplicates (e.g. MY_USER_land_classification_EPSG_XXXX_v1.tiff)</a:t>
            </a:r>
          </a:p>
          <a:p>
            <a:pPr marL="557213" lvl="1" indent="-214313">
              <a:buFont typeface="Arial"/>
              <a:buChar char="•"/>
              <a:defRPr/>
            </a:pPr>
            <a:r>
              <a:rPr lang="en-AU" sz="900" i="1" dirty="0">
                <a:latin typeface="Calibri"/>
              </a:rPr>
              <a:t>File is uploaded with the path: /</a:t>
            </a:r>
            <a:r>
              <a:rPr lang="en-AU" sz="900" i="1" dirty="0" err="1">
                <a:latin typeface="Calibri"/>
              </a:rPr>
              <a:t>geowebfs</a:t>
            </a:r>
            <a:r>
              <a:rPr lang="en-AU" sz="900" i="1" dirty="0">
                <a:latin typeface="Calibri"/>
              </a:rPr>
              <a:t>/uploads/FILENAME</a:t>
            </a:r>
          </a:p>
          <a:p>
            <a:pPr marL="557213" lvl="1" indent="-214313">
              <a:buFont typeface="Arial"/>
              <a:buChar char="•"/>
              <a:defRPr/>
            </a:pPr>
            <a:r>
              <a:rPr lang="en-AU" sz="900" i="1" dirty="0">
                <a:latin typeface="Calibri"/>
              </a:rPr>
              <a:t>Input the correct projection and data type as well as a name which can be referred to in the model scripts.</a:t>
            </a:r>
          </a:p>
          <a:p>
            <a:pPr marL="100013" indent="-214313">
              <a:buFont typeface="Arial"/>
              <a:buChar char="•"/>
              <a:defRPr/>
            </a:pPr>
            <a:r>
              <a:rPr lang="en-AU" sz="1050" dirty="0">
                <a:latin typeface="Calibri"/>
              </a:rPr>
              <a:t>Visualising user data layers</a:t>
            </a:r>
          </a:p>
          <a:p>
            <a:pPr marL="557213" lvl="1" indent="-214313">
              <a:buFont typeface="Arial"/>
              <a:buChar char="•"/>
              <a:defRPr/>
            </a:pPr>
            <a:r>
              <a:rPr lang="en-AU" sz="900" i="1" dirty="0">
                <a:latin typeface="Calibri"/>
              </a:rPr>
              <a:t>Create an output layer</a:t>
            </a:r>
          </a:p>
          <a:p>
            <a:pPr marL="557213" lvl="1" indent="-214313">
              <a:buFont typeface="Arial"/>
              <a:buChar char="•"/>
              <a:defRPr/>
            </a:pPr>
            <a:r>
              <a:rPr lang="en-AU" sz="900" i="1" dirty="0">
                <a:latin typeface="Calibri"/>
              </a:rPr>
              <a:t>Write to the output in a model script</a:t>
            </a:r>
          </a:p>
          <a:p>
            <a:pPr marL="557213" lvl="1" indent="-214313">
              <a:buFont typeface="Arial"/>
              <a:buChar char="•"/>
              <a:defRPr/>
            </a:pPr>
            <a:r>
              <a:rPr lang="en-AU" sz="900" i="1" dirty="0">
                <a:latin typeface="Calibri"/>
              </a:rPr>
              <a:t>Run simulation again to view output</a:t>
            </a:r>
          </a:p>
          <a:p>
            <a:pPr marL="557213" lvl="1" indent="-214313">
              <a:buFont typeface="Arial"/>
              <a:buChar char="•"/>
              <a:defRPr/>
            </a:pPr>
            <a:r>
              <a:rPr lang="en-AU" sz="900" i="1" dirty="0">
                <a:latin typeface="Calibri"/>
              </a:rPr>
              <a:t>Your layer name can be used in Initialisation, Rate of Spread </a:t>
            </a:r>
            <a:r>
              <a:rPr lang="en-AU" sz="900" i="1">
                <a:latin typeface="Calibri"/>
              </a:rPr>
              <a:t>and Update models</a:t>
            </a:r>
            <a:endParaRPr lang="en-AU" sz="900" i="1" dirty="0">
              <a:latin typeface="Calibri"/>
            </a:endParaRPr>
          </a:p>
          <a:p>
            <a:pPr marL="342900" lvl="1">
              <a:defRPr/>
            </a:pPr>
            <a:endParaRPr lang="en-AU" sz="900" i="1" dirty="0">
              <a:latin typeface="Calibri"/>
            </a:endParaRPr>
          </a:p>
          <a:p>
            <a:pPr marL="557213" lvl="1" indent="-214313">
              <a:buFont typeface="Arial"/>
              <a:buChar char="•"/>
              <a:defRPr/>
            </a:pPr>
            <a:endParaRPr lang="en-AU" sz="1050" dirty="0">
              <a:latin typeface="Calibri"/>
            </a:endParaRPr>
          </a:p>
        </p:txBody>
      </p:sp>
    </p:spTree>
    <p:extLst>
      <p:ext uri="{BB962C8B-B14F-4D97-AF65-F5344CB8AC3E}">
        <p14:creationId xmlns:p14="http://schemas.microsoft.com/office/powerpoint/2010/main" val="2417895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Picture 4">
            <a:extLst>
              <a:ext uri="{FF2B5EF4-FFF2-40B4-BE49-F238E27FC236}">
                <a16:creationId xmlns:a16="http://schemas.microsoft.com/office/drawing/2014/main" id="{CEAEC2B2-C061-F8DD-58D4-CADE343B29E6}"/>
              </a:ext>
            </a:extLst>
          </p:cNvPr>
          <p:cNvPicPr>
            <a:picLocks noChangeAspect="1"/>
          </p:cNvPicPr>
          <p:nvPr/>
        </p:nvPicPr>
        <p:blipFill>
          <a:blip r:embed="rId2"/>
          <a:stretch>
            <a:fillRect/>
          </a:stretch>
        </p:blipFill>
        <p:spPr>
          <a:xfrm>
            <a:off x="4019659" y="996232"/>
            <a:ext cx="4531995" cy="3408998"/>
          </a:xfrm>
          <a:prstGeom prst="rect">
            <a:avLst/>
          </a:prstGeom>
        </p:spPr>
      </p:pic>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7" name="Rectangle 6"/>
          <p:cNvSpPr/>
          <p:nvPr/>
        </p:nvSpPr>
        <p:spPr bwMode="auto">
          <a:xfrm>
            <a:off x="330198" y="739635"/>
            <a:ext cx="3449713" cy="2723823"/>
          </a:xfrm>
          <a:prstGeom prst="rect">
            <a:avLst/>
          </a:prstGeom>
        </p:spPr>
        <p:txBody>
          <a:bodyPr wrap="square">
            <a:spAutoFit/>
          </a:bodyPr>
          <a:lstStyle/>
          <a:p>
            <a:pPr>
              <a:defRPr/>
            </a:pPr>
            <a:r>
              <a:rPr lang="en-AU" sz="1350" dirty="0">
                <a:latin typeface="Calibri"/>
              </a:rPr>
              <a:t>Advanced usage</a:t>
            </a:r>
            <a:endParaRPr sz="1350" dirty="0"/>
          </a:p>
          <a:p>
            <a:pPr marL="214313" indent="-214313">
              <a:buFont typeface="Arial"/>
              <a:buChar char="•"/>
              <a:defRPr/>
            </a:pPr>
            <a:r>
              <a:rPr lang="en-AU" sz="1050" dirty="0">
                <a:latin typeface="Calibri"/>
              </a:rPr>
              <a:t>Uploading user data layers</a:t>
            </a:r>
            <a:endParaRPr sz="1350" dirty="0"/>
          </a:p>
          <a:p>
            <a:pPr marL="557213" lvl="1" indent="-214313">
              <a:buFont typeface="Arial"/>
              <a:buChar char="•"/>
              <a:defRPr/>
            </a:pPr>
            <a:r>
              <a:rPr lang="en-AU" sz="900" i="1" dirty="0">
                <a:latin typeface="Calibri"/>
              </a:rPr>
              <a:t>Note, the wildfire platform is currently open. Do not upload any sensitive data as other users will be able to use it. Please use specific filenames to ensure no duplicates (e.g. MY_USER_land_classification_EPSG_XXXX_v1.tiff)</a:t>
            </a:r>
          </a:p>
          <a:p>
            <a:pPr marL="557213" lvl="1" indent="-214313">
              <a:buFont typeface="Arial"/>
              <a:buChar char="•"/>
              <a:defRPr/>
            </a:pPr>
            <a:r>
              <a:rPr lang="en-AU" sz="900" i="1" dirty="0">
                <a:latin typeface="Calibri"/>
              </a:rPr>
              <a:t>File is uploaded with the path: /</a:t>
            </a:r>
            <a:r>
              <a:rPr lang="en-AU" sz="900" i="1" dirty="0" err="1">
                <a:latin typeface="Calibri"/>
              </a:rPr>
              <a:t>geowebfs</a:t>
            </a:r>
            <a:r>
              <a:rPr lang="en-AU" sz="900" i="1" dirty="0">
                <a:latin typeface="Calibri"/>
              </a:rPr>
              <a:t>/uploads/FILENAME</a:t>
            </a:r>
          </a:p>
          <a:p>
            <a:pPr marL="557213" lvl="1" indent="-214313">
              <a:buFont typeface="Arial"/>
              <a:buChar char="•"/>
              <a:defRPr/>
            </a:pPr>
            <a:r>
              <a:rPr lang="en-AU" sz="900" i="1" dirty="0">
                <a:latin typeface="Calibri"/>
              </a:rPr>
              <a:t>Input the correct projection and data type as well as a name which can be referred to in the model scripts.</a:t>
            </a:r>
          </a:p>
          <a:p>
            <a:pPr marL="100013" indent="-214313">
              <a:buFont typeface="Arial"/>
              <a:buChar char="•"/>
              <a:defRPr/>
            </a:pPr>
            <a:r>
              <a:rPr lang="en-AU" sz="1050" dirty="0">
                <a:latin typeface="Calibri"/>
              </a:rPr>
              <a:t>Visualising user data layers</a:t>
            </a:r>
          </a:p>
          <a:p>
            <a:pPr marL="557213" lvl="1" indent="-214313">
              <a:buFont typeface="Arial"/>
              <a:buChar char="•"/>
              <a:defRPr/>
            </a:pPr>
            <a:r>
              <a:rPr lang="en-AU" sz="900" i="1" dirty="0">
                <a:latin typeface="Calibri"/>
              </a:rPr>
              <a:t>Create an output layer</a:t>
            </a:r>
          </a:p>
          <a:p>
            <a:pPr marL="557213" lvl="1" indent="-214313">
              <a:buFont typeface="Arial"/>
              <a:buChar char="•"/>
              <a:defRPr/>
            </a:pPr>
            <a:r>
              <a:rPr lang="en-AU" sz="900" i="1" dirty="0">
                <a:latin typeface="Calibri"/>
              </a:rPr>
              <a:t>Write to the output in a model script</a:t>
            </a:r>
          </a:p>
          <a:p>
            <a:pPr marL="557213" lvl="1" indent="-214313">
              <a:buFont typeface="Arial"/>
              <a:buChar char="•"/>
              <a:defRPr/>
            </a:pPr>
            <a:r>
              <a:rPr lang="en-AU" sz="900" i="1" dirty="0">
                <a:latin typeface="Calibri"/>
              </a:rPr>
              <a:t>Run simulation again to view output</a:t>
            </a:r>
          </a:p>
          <a:p>
            <a:pPr marL="557213" lvl="1" indent="-214313">
              <a:buFont typeface="Arial"/>
              <a:buChar char="•"/>
              <a:defRPr/>
            </a:pPr>
            <a:r>
              <a:rPr lang="en-AU" sz="900" i="1" dirty="0">
                <a:latin typeface="Calibri"/>
              </a:rPr>
              <a:t>Your layer name can be used in Initialisation, Rate of Spread </a:t>
            </a:r>
            <a:r>
              <a:rPr lang="en-AU" sz="900" i="1">
                <a:latin typeface="Calibri"/>
              </a:rPr>
              <a:t>and Update models</a:t>
            </a:r>
            <a:endParaRPr lang="en-AU" sz="900" i="1" dirty="0">
              <a:latin typeface="Calibri"/>
            </a:endParaRPr>
          </a:p>
          <a:p>
            <a:pPr marL="342900" lvl="1">
              <a:defRPr/>
            </a:pPr>
            <a:endParaRPr lang="en-AU" sz="900" i="1" dirty="0">
              <a:latin typeface="Calibri"/>
            </a:endParaRPr>
          </a:p>
          <a:p>
            <a:pPr marL="557213" lvl="1" indent="-214313">
              <a:buFont typeface="Arial"/>
              <a:buChar char="•"/>
              <a:defRPr/>
            </a:pPr>
            <a:endParaRPr lang="en-AU" sz="1050" dirty="0">
              <a:latin typeface="Calibri"/>
            </a:endParaRPr>
          </a:p>
        </p:txBody>
      </p:sp>
    </p:spTree>
    <p:extLst>
      <p:ext uri="{BB962C8B-B14F-4D97-AF65-F5344CB8AC3E}">
        <p14:creationId xmlns:p14="http://schemas.microsoft.com/office/powerpoint/2010/main" val="37301813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7" name="Rectangle 6"/>
          <p:cNvSpPr/>
          <p:nvPr/>
        </p:nvSpPr>
        <p:spPr bwMode="auto">
          <a:xfrm>
            <a:off x="330199" y="739635"/>
            <a:ext cx="3266753" cy="877163"/>
          </a:xfrm>
          <a:prstGeom prst="rect">
            <a:avLst/>
          </a:prstGeom>
        </p:spPr>
        <p:txBody>
          <a:bodyPr wrap="square">
            <a:spAutoFit/>
          </a:bodyPr>
          <a:lstStyle/>
          <a:p>
            <a:pPr>
              <a:defRPr/>
            </a:pPr>
            <a:r>
              <a:rPr lang="en-AU" sz="1350">
                <a:latin typeface="Calibri"/>
              </a:rPr>
              <a:t>Spark server</a:t>
            </a:r>
            <a:endParaRPr sz="1350"/>
          </a:p>
          <a:p>
            <a:pPr marL="214313" indent="-214313">
              <a:buFont typeface="Arial"/>
              <a:buChar char="•"/>
              <a:defRPr/>
            </a:pPr>
            <a:r>
              <a:rPr lang="en-AU" sz="1050">
                <a:latin typeface="Calibri"/>
              </a:rPr>
              <a:t>Web API</a:t>
            </a:r>
            <a:endParaRPr sz="1350"/>
          </a:p>
          <a:p>
            <a:pPr marL="557213" lvl="1" indent="-214313">
              <a:buFont typeface="Arial"/>
              <a:buChar char="•"/>
              <a:defRPr/>
            </a:pPr>
            <a:r>
              <a:rPr lang="en-AU" sz="900" i="1">
                <a:latin typeface="Calibri"/>
              </a:rPr>
              <a:t>Services calls from SparkWeb </a:t>
            </a:r>
            <a:endParaRPr sz="1350"/>
          </a:p>
          <a:p>
            <a:pPr marL="557213" lvl="1" indent="-214313">
              <a:buFont typeface="Arial"/>
              <a:buChar char="•"/>
              <a:defRPr/>
            </a:pPr>
            <a:r>
              <a:rPr lang="en-AU" sz="900" i="1">
                <a:latin typeface="Calibri"/>
              </a:rPr>
              <a:t>Can be called directly to run simulations/serve outputs</a:t>
            </a:r>
            <a:endParaRPr sz="1350"/>
          </a:p>
          <a:p>
            <a:pPr marL="557213" lvl="1" indent="-214313">
              <a:buFont typeface="Arial"/>
              <a:buChar char="•"/>
              <a:defRPr/>
            </a:pPr>
            <a:r>
              <a:rPr lang="en-AU" sz="900" i="1">
                <a:latin typeface="Calibri"/>
              </a:rPr>
              <a:t>All models sent to server</a:t>
            </a:r>
            <a:endParaRPr sz="1350"/>
          </a:p>
        </p:txBody>
      </p:sp>
      <p:pic>
        <p:nvPicPr>
          <p:cNvPr id="11" name="Picture 10"/>
          <p:cNvPicPr>
            <a:picLocks noChangeAspect="1"/>
          </p:cNvPicPr>
          <p:nvPr/>
        </p:nvPicPr>
        <p:blipFill>
          <a:blip r:embed="rId2"/>
          <a:stretch/>
        </p:blipFill>
        <p:spPr bwMode="auto">
          <a:xfrm>
            <a:off x="4856824" y="1461899"/>
            <a:ext cx="2811248" cy="2219703"/>
          </a:xfrm>
          <a:prstGeom prst="rect">
            <a:avLst/>
          </a:prstGeom>
          <a:ln>
            <a:noFill/>
          </a:ln>
          <a:effectLst>
            <a:outerShdw blurRad="50800" dist="38100" dir="2700000" algn="tl" rotWithShape="0">
              <a:prstClr val="black">
                <a:alpha val="40000"/>
              </a:prst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7" name="Rectangle 6"/>
          <p:cNvSpPr/>
          <p:nvPr/>
        </p:nvSpPr>
        <p:spPr bwMode="auto">
          <a:xfrm>
            <a:off x="330198" y="739635"/>
            <a:ext cx="3471664" cy="2285241"/>
          </a:xfrm>
          <a:prstGeom prst="rect">
            <a:avLst/>
          </a:prstGeom>
        </p:spPr>
        <p:txBody>
          <a:bodyPr wrap="square">
            <a:spAutoFit/>
          </a:bodyPr>
          <a:lstStyle/>
          <a:p>
            <a:pPr>
              <a:defRPr/>
            </a:pPr>
            <a:r>
              <a:rPr lang="en-AU" sz="1350">
                <a:latin typeface="Calibri"/>
              </a:rPr>
              <a:t>Spark server</a:t>
            </a:r>
            <a:endParaRPr sz="1350"/>
          </a:p>
          <a:p>
            <a:pPr marL="214313" indent="-214313">
              <a:buFont typeface="Arial"/>
              <a:buChar char="•"/>
              <a:defRPr/>
            </a:pPr>
            <a:r>
              <a:rPr lang="en-AU" sz="1050">
                <a:latin typeface="Calibri"/>
              </a:rPr>
              <a:t>Web API</a:t>
            </a:r>
            <a:endParaRPr sz="1350"/>
          </a:p>
          <a:p>
            <a:pPr marL="557213" lvl="1" indent="-214313">
              <a:buFont typeface="Arial"/>
              <a:buChar char="•"/>
              <a:defRPr/>
            </a:pPr>
            <a:r>
              <a:rPr lang="en-AU" sz="900" i="1">
                <a:latin typeface="Calibri"/>
              </a:rPr>
              <a:t>Services calls from SparkWeb </a:t>
            </a:r>
            <a:endParaRPr sz="1350"/>
          </a:p>
          <a:p>
            <a:pPr marL="557213" lvl="1" indent="-214313">
              <a:buFont typeface="Arial"/>
              <a:buChar char="•"/>
              <a:defRPr/>
            </a:pPr>
            <a:r>
              <a:rPr lang="en-AU" sz="900" i="1">
                <a:latin typeface="Calibri"/>
              </a:rPr>
              <a:t>Can be called directly to run simulations/serve outputs</a:t>
            </a:r>
            <a:endParaRPr sz="1350"/>
          </a:p>
          <a:p>
            <a:pPr marL="557213" lvl="1" indent="-214313">
              <a:buFont typeface="Arial"/>
              <a:buChar char="•"/>
              <a:defRPr/>
            </a:pPr>
            <a:r>
              <a:rPr lang="en-AU" sz="900" i="1">
                <a:latin typeface="Calibri"/>
              </a:rPr>
              <a:t>All models sent to server</a:t>
            </a:r>
            <a:endParaRPr sz="1350"/>
          </a:p>
          <a:p>
            <a:pPr marL="214313" indent="-214313">
              <a:buFont typeface="Arial"/>
              <a:buChar char="•"/>
              <a:defRPr/>
            </a:pPr>
            <a:r>
              <a:rPr lang="en-AU" sz="1050">
                <a:latin typeface="Calibri"/>
              </a:rPr>
              <a:t>API calls</a:t>
            </a:r>
            <a:endParaRPr sz="1350"/>
          </a:p>
          <a:p>
            <a:pPr marL="557213" lvl="1" indent="-214313">
              <a:buFont typeface="Arial"/>
              <a:buChar char="•"/>
              <a:defRPr/>
            </a:pPr>
            <a:r>
              <a:rPr lang="en-AU" sz="900" i="1">
                <a:latin typeface="Calibri"/>
              </a:rPr>
              <a:t>Documentation and examples available</a:t>
            </a:r>
            <a:endParaRPr sz="1350"/>
          </a:p>
          <a:p>
            <a:pPr marL="557213" lvl="1" indent="-214313">
              <a:buFont typeface="Arial"/>
              <a:buChar char="•"/>
              <a:defRPr/>
            </a:pPr>
            <a:r>
              <a:rPr lang="en-AU" sz="900" i="1">
                <a:latin typeface="Calibri"/>
              </a:rPr>
              <a:t>/spark - Initialise solver</a:t>
            </a:r>
            <a:endParaRPr sz="1350"/>
          </a:p>
          <a:p>
            <a:pPr marL="557213" lvl="1" indent="-214313">
              <a:buFont typeface="Arial"/>
              <a:buChar char="•"/>
              <a:defRPr/>
            </a:pPr>
            <a:r>
              <a:rPr lang="en-AU" sz="900" i="1">
                <a:latin typeface="Calibri"/>
              </a:rPr>
              <a:t>/spark/sources – Set sources (geojson)</a:t>
            </a:r>
            <a:endParaRPr sz="1350"/>
          </a:p>
          <a:p>
            <a:pPr marL="557213" lvl="1" indent="-214313">
              <a:buFont typeface="Arial"/>
              <a:buChar char="•"/>
              <a:defRPr/>
            </a:pPr>
            <a:r>
              <a:rPr lang="en-AU" sz="900" i="1">
                <a:latin typeface="Calibri"/>
              </a:rPr>
              <a:t>/spark/initialise_solver – Initialise solver</a:t>
            </a:r>
            <a:endParaRPr sz="1350"/>
          </a:p>
          <a:p>
            <a:pPr marL="557213" lvl="1" indent="-214313">
              <a:buFont typeface="Arial"/>
              <a:buChar char="•"/>
              <a:defRPr/>
            </a:pPr>
            <a:r>
              <a:rPr lang="en-AU" sz="900" i="1">
                <a:latin typeface="Calibri"/>
              </a:rPr>
              <a:t>/spark/run_solver – Run solver</a:t>
            </a:r>
            <a:endParaRPr sz="1350"/>
          </a:p>
          <a:p>
            <a:pPr marL="557213" lvl="1" indent="-214313">
              <a:buFont typeface="Arial"/>
              <a:buChar char="•"/>
              <a:defRPr/>
            </a:pPr>
            <a:r>
              <a:rPr lang="en-AU" sz="900" i="1">
                <a:latin typeface="Calibri"/>
              </a:rPr>
              <a:t>/spark/process_output – Custom post-processing</a:t>
            </a:r>
            <a:endParaRPr sz="1350"/>
          </a:p>
          <a:p>
            <a:pPr marL="557213" lvl="1" indent="-214313">
              <a:buFont typeface="Arial"/>
              <a:buChar char="•"/>
              <a:defRPr/>
            </a:pPr>
            <a:r>
              <a:rPr lang="en-AU" sz="900" i="1">
                <a:latin typeface="Calibri"/>
              </a:rPr>
              <a:t>/spark/raster_output – Get gridded output (tiff/json)</a:t>
            </a:r>
            <a:endParaRPr sz="1350"/>
          </a:p>
          <a:p>
            <a:pPr marL="557213" lvl="1" indent="-214313">
              <a:buFont typeface="Arial"/>
              <a:buChar char="•"/>
              <a:defRPr/>
            </a:pPr>
            <a:r>
              <a:rPr lang="en-AU" sz="900" i="1">
                <a:latin typeface="Calibri"/>
              </a:rPr>
              <a:t>/spark/vector_output – Get vector output (shp/geojson)</a:t>
            </a:r>
            <a:endParaRPr sz="1350"/>
          </a:p>
          <a:p>
            <a:pPr marL="557213" lvl="1" indent="-214313">
              <a:buFont typeface="Arial"/>
              <a:buChar char="•"/>
              <a:defRPr/>
            </a:pPr>
            <a:r>
              <a:rPr lang="en-AU" sz="900" i="1">
                <a:latin typeface="Calibri"/>
              </a:rPr>
              <a:t>Success codes 200/201</a:t>
            </a:r>
            <a:endParaRPr sz="1350"/>
          </a:p>
        </p:txBody>
      </p:sp>
      <p:pic>
        <p:nvPicPr>
          <p:cNvPr id="12" name="Graphic 11"/>
          <p:cNvPicPr>
            <a:picLocks noChangeAspect="1"/>
          </p:cNvPicPr>
          <p:nvPr/>
        </p:nvPicPr>
        <p:blipFill>
          <a:blip r:embed="rId2"/>
          <a:stretch/>
        </p:blipFill>
        <p:spPr bwMode="auto">
          <a:xfrm>
            <a:off x="4052828" y="666393"/>
            <a:ext cx="2289215" cy="2409944"/>
          </a:xfrm>
          <a:prstGeom prst="rect">
            <a:avLst/>
          </a:prstGeom>
        </p:spPr>
      </p:pic>
      <p:pic>
        <p:nvPicPr>
          <p:cNvPr id="13" name="Graphic 12"/>
          <p:cNvPicPr>
            <a:picLocks noChangeAspect="1"/>
          </p:cNvPicPr>
          <p:nvPr/>
        </p:nvPicPr>
        <p:blipFill>
          <a:blip r:embed="rId3"/>
          <a:stretch/>
        </p:blipFill>
        <p:spPr bwMode="auto">
          <a:xfrm>
            <a:off x="6204621" y="1289929"/>
            <a:ext cx="2289215" cy="3371136"/>
          </a:xfrm>
          <a:prstGeom prst="rect">
            <a:avLst/>
          </a:prstGeom>
        </p:spPr>
      </p:pic>
      <p:cxnSp>
        <p:nvCxnSpPr>
          <p:cNvPr id="14" name="Connector: Elbow 13"/>
          <p:cNvCxnSpPr>
            <a:cxnSpLocks/>
            <a:stCxn id="12" idx="2"/>
            <a:endCxn id="13" idx="0"/>
          </p:cNvCxnSpPr>
          <p:nvPr/>
        </p:nvCxnSpPr>
        <p:spPr bwMode="auto">
          <a:xfrm rot="5400000" flipH="1" flipV="1">
            <a:off x="5380128" y="1107236"/>
            <a:ext cx="1786408" cy="2151794"/>
          </a:xfrm>
          <a:prstGeom prst="bentConnector5">
            <a:avLst>
              <a:gd name="adj1" fmla="val -9597"/>
              <a:gd name="adj2" fmla="val 49148"/>
              <a:gd name="adj3" fmla="val 109597"/>
            </a:avLst>
          </a:prstGeom>
          <a:ln w="127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6" name="Title 1"/>
          <p:cNvSpPr>
            <a:spLocks noGrp="1"/>
          </p:cNvSpPr>
          <p:nvPr>
            <p:ph type="title"/>
          </p:nvPr>
        </p:nvSpPr>
        <p:spPr bwMode="auto">
          <a:xfrm>
            <a:off x="330200" y="283463"/>
            <a:ext cx="5266152" cy="456172"/>
          </a:xfrm>
        </p:spPr>
        <p:txBody>
          <a:bodyPr>
            <a:normAutofit fontScale="90000"/>
          </a:bodyPr>
          <a:lstStyle/>
          <a:p>
            <a:pPr>
              <a:defRPr/>
            </a:pPr>
            <a:r>
              <a:rPr lang="en-AU" sz="3000"/>
              <a:t>Modelling</a:t>
            </a:r>
            <a:endParaRPr lang="en-AU"/>
          </a:p>
        </p:txBody>
      </p:sp>
      <p:sp>
        <p:nvSpPr>
          <p:cNvPr id="34" name="Rectangle 33"/>
          <p:cNvSpPr/>
          <p:nvPr/>
        </p:nvSpPr>
        <p:spPr bwMode="auto">
          <a:xfrm>
            <a:off x="326579" y="739022"/>
            <a:ext cx="5688041" cy="300082"/>
          </a:xfrm>
          <a:prstGeom prst="rect">
            <a:avLst/>
          </a:prstGeom>
        </p:spPr>
        <p:txBody>
          <a:bodyPr wrap="square">
            <a:spAutoFit/>
          </a:bodyPr>
          <a:lstStyle/>
          <a:p>
            <a:pPr>
              <a:defRPr/>
            </a:pPr>
            <a:r>
              <a:rPr lang="en-AU" sz="1350">
                <a:latin typeface="Calibri"/>
              </a:rPr>
              <a:t>Computational wildfire models:</a:t>
            </a:r>
            <a:endParaRPr sz="1350"/>
          </a:p>
        </p:txBody>
      </p:sp>
      <p:sp>
        <p:nvSpPr>
          <p:cNvPr id="2" name="Footer Placeholder 1"/>
          <p:cNvSpPr>
            <a:spLocks noGrp="1"/>
          </p:cNvSpPr>
          <p:nvPr>
            <p:ph type="ftr" sz="quarter" idx="11"/>
          </p:nvPr>
        </p:nvSpPr>
        <p:spPr bwMode="auto"/>
        <p:txBody>
          <a:bodyPr/>
          <a:lstStyle/>
          <a:p>
            <a:pPr>
              <a:defRPr/>
            </a:pPr>
            <a:r>
              <a:rPr lang="en-AU"/>
              <a:t>Spark</a:t>
            </a:r>
          </a:p>
        </p:txBody>
      </p:sp>
      <p:grpSp>
        <p:nvGrpSpPr>
          <p:cNvPr id="21" name="Group 20"/>
          <p:cNvGrpSpPr/>
          <p:nvPr/>
        </p:nvGrpSpPr>
        <p:grpSpPr bwMode="auto">
          <a:xfrm>
            <a:off x="618989" y="1139529"/>
            <a:ext cx="3155214" cy="1914050"/>
            <a:chOff x="1477201" y="1318598"/>
            <a:chExt cx="6189599" cy="3754800"/>
          </a:xfrm>
        </p:grpSpPr>
        <p:pic>
          <p:nvPicPr>
            <p:cNvPr id="22" name="Picture 21"/>
            <p:cNvPicPr>
              <a:picLocks noChangeAspect="1"/>
            </p:cNvPicPr>
            <p:nvPr/>
          </p:nvPicPr>
          <p:blipFill>
            <a:blip r:embed="rId2"/>
            <a:stretch/>
          </p:blipFill>
          <p:spPr bwMode="auto">
            <a:xfrm>
              <a:off x="1477201" y="1318598"/>
              <a:ext cx="6189599" cy="3754800"/>
            </a:xfrm>
            <a:prstGeom prst="rect">
              <a:avLst/>
            </a:prstGeom>
          </p:spPr>
        </p:pic>
        <p:sp>
          <p:nvSpPr>
            <p:cNvPr id="24" name="Oval 23"/>
            <p:cNvSpPr/>
            <p:nvPr/>
          </p:nvSpPr>
          <p:spPr bwMode="auto">
            <a:xfrm>
              <a:off x="5281779" y="3620490"/>
              <a:ext cx="505158" cy="5051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sz="1350"/>
            </a:p>
          </p:txBody>
        </p:sp>
      </p:grpSp>
      <p:pic>
        <p:nvPicPr>
          <p:cNvPr id="25" name="Picture 24"/>
          <p:cNvPicPr>
            <a:picLocks noChangeAspect="1"/>
          </p:cNvPicPr>
          <p:nvPr/>
        </p:nvPicPr>
        <p:blipFill>
          <a:blip r:embed="rId3"/>
          <a:stretch/>
        </p:blipFill>
        <p:spPr bwMode="auto">
          <a:xfrm>
            <a:off x="4242552" y="1139529"/>
            <a:ext cx="3155216" cy="1914050"/>
          </a:xfrm>
          <a:prstGeom prst="rect">
            <a:avLst/>
          </a:prstGeom>
          <a:effectLst>
            <a:outerShdw blurRad="50800" dist="38100" dir="2700000" algn="tl" rotWithShape="0">
              <a:prstClr val="black">
                <a:alpha val="40000"/>
              </a:prstClr>
            </a:outerShdw>
          </a:effectLst>
        </p:spPr>
      </p:pic>
      <p:sp>
        <p:nvSpPr>
          <p:cNvPr id="27" name="TextBox 26"/>
          <p:cNvSpPr txBox="1"/>
          <p:nvPr/>
        </p:nvSpPr>
        <p:spPr bwMode="auto">
          <a:xfrm>
            <a:off x="1853329" y="3053579"/>
            <a:ext cx="758542" cy="213585"/>
          </a:xfrm>
          <a:prstGeom prst="rect">
            <a:avLst/>
          </a:prstGeom>
          <a:noFill/>
        </p:spPr>
        <p:txBody>
          <a:bodyPr wrap="none" rtlCol="0">
            <a:spAutoFit/>
          </a:bodyPr>
          <a:lstStyle/>
          <a:p>
            <a:pPr algn="ctr">
              <a:defRPr/>
            </a:pPr>
            <a:r>
              <a:rPr lang="en-AU" sz="788">
                <a:solidFill>
                  <a:schemeClr val="accent1"/>
                </a:solidFill>
              </a:rPr>
              <a:t>Front tracking</a:t>
            </a:r>
            <a:endParaRPr sz="1350"/>
          </a:p>
        </p:txBody>
      </p:sp>
      <p:sp>
        <p:nvSpPr>
          <p:cNvPr id="28" name="TextBox 27"/>
          <p:cNvSpPr txBox="1"/>
          <p:nvPr/>
        </p:nvSpPr>
        <p:spPr bwMode="auto">
          <a:xfrm>
            <a:off x="5733155" y="3053579"/>
            <a:ext cx="492444" cy="213585"/>
          </a:xfrm>
          <a:prstGeom prst="rect">
            <a:avLst/>
          </a:prstGeom>
          <a:noFill/>
        </p:spPr>
        <p:txBody>
          <a:bodyPr wrap="none" rtlCol="0">
            <a:spAutoFit/>
          </a:bodyPr>
          <a:lstStyle/>
          <a:p>
            <a:pPr algn="ctr">
              <a:defRPr/>
            </a:pPr>
            <a:r>
              <a:rPr lang="en-AU" sz="788">
                <a:solidFill>
                  <a:schemeClr val="accent1"/>
                </a:solidFill>
              </a:rPr>
              <a:t>Cellular</a:t>
            </a:r>
            <a:endParaRPr sz="1350"/>
          </a:p>
        </p:txBody>
      </p:sp>
      <p:sp>
        <p:nvSpPr>
          <p:cNvPr id="29" name="TextBox 28"/>
          <p:cNvSpPr txBox="1"/>
          <p:nvPr/>
        </p:nvSpPr>
        <p:spPr bwMode="auto">
          <a:xfrm>
            <a:off x="359251" y="3329966"/>
            <a:ext cx="4212749" cy="1131079"/>
          </a:xfrm>
          <a:prstGeom prst="rect">
            <a:avLst/>
          </a:prstGeom>
          <a:noFill/>
        </p:spPr>
        <p:txBody>
          <a:bodyPr wrap="square" rtlCol="0">
            <a:spAutoFit/>
          </a:bodyPr>
          <a:lstStyle/>
          <a:p>
            <a:pPr>
              <a:defRPr/>
            </a:pPr>
            <a:r>
              <a:rPr lang="en-AU" sz="1350">
                <a:latin typeface="Calibri"/>
              </a:rPr>
              <a:t>Front tracking </a:t>
            </a:r>
            <a:endParaRPr sz="1350"/>
          </a:p>
          <a:p>
            <a:pPr marL="214313" indent="-214313">
              <a:buFont typeface="Arial"/>
              <a:buChar char="•"/>
              <a:defRPr/>
            </a:pPr>
            <a:r>
              <a:rPr lang="en-AU" sz="1350">
                <a:latin typeface="Calibri"/>
              </a:rPr>
              <a:t>Represents perimeter as line</a:t>
            </a:r>
            <a:endParaRPr sz="1350"/>
          </a:p>
          <a:p>
            <a:pPr marL="214313" indent="-214313">
              <a:buFont typeface="Arial"/>
              <a:buChar char="•"/>
              <a:defRPr/>
            </a:pPr>
            <a:r>
              <a:rPr lang="en-AU" sz="1350">
                <a:latin typeface="Calibri"/>
              </a:rPr>
              <a:t>Very efficient to update node positions</a:t>
            </a:r>
            <a:endParaRPr sz="1350"/>
          </a:p>
          <a:p>
            <a:pPr marL="214313" indent="-214313">
              <a:buFont typeface="Arial"/>
              <a:buChar char="•"/>
              <a:defRPr/>
            </a:pPr>
            <a:r>
              <a:rPr lang="en-AU" sz="1350">
                <a:latin typeface="Calibri"/>
              </a:rPr>
              <a:t>Need to filter nearby points</a:t>
            </a:r>
            <a:endParaRPr sz="1350"/>
          </a:p>
          <a:p>
            <a:pPr marL="214313" indent="-214313">
              <a:buFont typeface="Arial"/>
              <a:buChar char="•"/>
              <a:defRPr/>
            </a:pPr>
            <a:r>
              <a:rPr lang="en-AU" sz="1350">
                <a:latin typeface="Calibri"/>
              </a:rPr>
              <a:t>Lines can get tangled after update/merging</a:t>
            </a:r>
            <a:endParaRPr sz="1350"/>
          </a:p>
        </p:txBody>
      </p:sp>
      <p:sp>
        <p:nvSpPr>
          <p:cNvPr id="30" name="TextBox 29"/>
          <p:cNvSpPr txBox="1"/>
          <p:nvPr/>
        </p:nvSpPr>
        <p:spPr bwMode="auto">
          <a:xfrm>
            <a:off x="4242554" y="3329966"/>
            <a:ext cx="3155214" cy="1131079"/>
          </a:xfrm>
          <a:prstGeom prst="rect">
            <a:avLst/>
          </a:prstGeom>
          <a:noFill/>
        </p:spPr>
        <p:txBody>
          <a:bodyPr wrap="square" rtlCol="0">
            <a:spAutoFit/>
          </a:bodyPr>
          <a:lstStyle/>
          <a:p>
            <a:pPr>
              <a:defRPr/>
            </a:pPr>
            <a:r>
              <a:rPr lang="en-AU" sz="1350">
                <a:latin typeface="Calibri"/>
              </a:rPr>
              <a:t>Cellular methods </a:t>
            </a:r>
            <a:endParaRPr sz="1350"/>
          </a:p>
          <a:p>
            <a:pPr marL="214313" indent="-214313">
              <a:buFont typeface="Arial"/>
              <a:buChar char="•"/>
              <a:defRPr/>
            </a:pPr>
            <a:r>
              <a:rPr lang="en-AU" sz="1350">
                <a:latin typeface="Calibri"/>
              </a:rPr>
              <a:t>Domain is a set of cells</a:t>
            </a:r>
            <a:endParaRPr sz="1350"/>
          </a:p>
          <a:p>
            <a:pPr marL="214313" indent="-214313">
              <a:buFont typeface="Arial"/>
              <a:buChar char="•"/>
              <a:defRPr/>
            </a:pPr>
            <a:r>
              <a:rPr lang="en-AU" sz="1350">
                <a:latin typeface="Calibri"/>
              </a:rPr>
              <a:t>Fire spreads from cell to cell</a:t>
            </a:r>
            <a:endParaRPr sz="1350"/>
          </a:p>
          <a:p>
            <a:pPr marL="214313" indent="-214313">
              <a:buFont typeface="Arial"/>
              <a:buChar char="•"/>
              <a:defRPr/>
            </a:pPr>
            <a:r>
              <a:rPr lang="en-AU" sz="1350">
                <a:latin typeface="Calibri"/>
              </a:rPr>
              <a:t>Extremely efficient processing</a:t>
            </a:r>
            <a:endParaRPr sz="1350"/>
          </a:p>
          <a:p>
            <a:pPr marL="214313" indent="-214313">
              <a:buFont typeface="Arial"/>
              <a:buChar char="•"/>
              <a:defRPr/>
            </a:pPr>
            <a:r>
              <a:rPr lang="en-AU" sz="1350">
                <a:latin typeface="Calibri"/>
              </a:rPr>
              <a:t>Cell geometry affects simulation</a:t>
            </a:r>
            <a:endParaRPr sz="135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3" name="Title 1"/>
          <p:cNvSpPr>
            <a:spLocks noGrp="1"/>
          </p:cNvSpPr>
          <p:nvPr>
            <p:ph type="title"/>
          </p:nvPr>
        </p:nvSpPr>
        <p:spPr bwMode="auto">
          <a:xfrm>
            <a:off x="330200" y="283463"/>
            <a:ext cx="5266152" cy="456172"/>
          </a:xfrm>
        </p:spPr>
        <p:txBody>
          <a:bodyPr>
            <a:normAutofit fontScale="90000"/>
          </a:bodyPr>
          <a:lstStyle/>
          <a:p>
            <a:pPr>
              <a:defRPr/>
            </a:pPr>
            <a:r>
              <a:rPr lang="en-AU" sz="3000"/>
              <a:t>SparkWeb</a:t>
            </a:r>
            <a:endParaRPr lang="en-AU"/>
          </a:p>
        </p:txBody>
      </p:sp>
      <p:sp>
        <p:nvSpPr>
          <p:cNvPr id="3" name="Footer Placeholder 2"/>
          <p:cNvSpPr>
            <a:spLocks noGrp="1"/>
          </p:cNvSpPr>
          <p:nvPr>
            <p:ph type="ftr" sz="quarter" idx="11"/>
          </p:nvPr>
        </p:nvSpPr>
        <p:spPr bwMode="auto"/>
        <p:txBody>
          <a:bodyPr/>
          <a:lstStyle/>
          <a:p>
            <a:pPr>
              <a:defRPr/>
            </a:pPr>
            <a:r>
              <a:rPr lang="en-AU"/>
              <a:t>Spark</a:t>
            </a:r>
          </a:p>
        </p:txBody>
      </p:sp>
      <p:sp>
        <p:nvSpPr>
          <p:cNvPr id="7" name="Rectangle 6"/>
          <p:cNvSpPr/>
          <p:nvPr/>
        </p:nvSpPr>
        <p:spPr bwMode="auto">
          <a:xfrm>
            <a:off x="330198" y="739635"/>
            <a:ext cx="3471664" cy="2285241"/>
          </a:xfrm>
          <a:prstGeom prst="rect">
            <a:avLst/>
          </a:prstGeom>
        </p:spPr>
        <p:txBody>
          <a:bodyPr wrap="square">
            <a:spAutoFit/>
          </a:bodyPr>
          <a:lstStyle/>
          <a:p>
            <a:pPr>
              <a:defRPr/>
            </a:pPr>
            <a:r>
              <a:rPr lang="en-AU" sz="1350">
                <a:latin typeface="Calibri"/>
              </a:rPr>
              <a:t>Spark server</a:t>
            </a:r>
            <a:endParaRPr sz="1350"/>
          </a:p>
          <a:p>
            <a:pPr marL="214313" indent="-214313">
              <a:buFont typeface="Arial"/>
              <a:buChar char="•"/>
              <a:defRPr/>
            </a:pPr>
            <a:r>
              <a:rPr lang="en-AU" sz="1050">
                <a:latin typeface="Calibri"/>
              </a:rPr>
              <a:t>Web API</a:t>
            </a:r>
            <a:endParaRPr sz="1350"/>
          </a:p>
          <a:p>
            <a:pPr marL="557213" lvl="1" indent="-214313">
              <a:buFont typeface="Arial"/>
              <a:buChar char="•"/>
              <a:defRPr/>
            </a:pPr>
            <a:r>
              <a:rPr lang="en-AU" sz="900" i="1">
                <a:latin typeface="Calibri"/>
              </a:rPr>
              <a:t>Services calls from SparkWeb </a:t>
            </a:r>
            <a:endParaRPr sz="1350"/>
          </a:p>
          <a:p>
            <a:pPr marL="557213" lvl="1" indent="-214313">
              <a:buFont typeface="Arial"/>
              <a:buChar char="•"/>
              <a:defRPr/>
            </a:pPr>
            <a:r>
              <a:rPr lang="en-AU" sz="900" i="1">
                <a:latin typeface="Calibri"/>
              </a:rPr>
              <a:t>Can be called directly to run simulations/serve outputs</a:t>
            </a:r>
            <a:endParaRPr sz="1350"/>
          </a:p>
          <a:p>
            <a:pPr marL="557213" lvl="1" indent="-214313">
              <a:buFont typeface="Arial"/>
              <a:buChar char="•"/>
              <a:defRPr/>
            </a:pPr>
            <a:r>
              <a:rPr lang="en-AU" sz="900" i="1">
                <a:latin typeface="Calibri"/>
              </a:rPr>
              <a:t>All models sent to server</a:t>
            </a:r>
            <a:endParaRPr sz="1350"/>
          </a:p>
          <a:p>
            <a:pPr marL="214313" indent="-214313">
              <a:buFont typeface="Arial"/>
              <a:buChar char="•"/>
              <a:defRPr/>
            </a:pPr>
            <a:r>
              <a:rPr lang="en-AU" sz="1050">
                <a:latin typeface="Calibri"/>
              </a:rPr>
              <a:t>API calls</a:t>
            </a:r>
            <a:endParaRPr sz="1350"/>
          </a:p>
          <a:p>
            <a:pPr marL="557213" lvl="1" indent="-214313">
              <a:buFont typeface="Arial"/>
              <a:buChar char="•"/>
              <a:defRPr/>
            </a:pPr>
            <a:r>
              <a:rPr lang="en-AU" sz="900" i="1">
                <a:latin typeface="Calibri"/>
              </a:rPr>
              <a:t>Documentation and examples available</a:t>
            </a:r>
            <a:endParaRPr sz="1350"/>
          </a:p>
          <a:p>
            <a:pPr marL="557213" lvl="1" indent="-214313">
              <a:buFont typeface="Arial"/>
              <a:buChar char="•"/>
              <a:defRPr/>
            </a:pPr>
            <a:r>
              <a:rPr lang="en-AU" sz="900" i="1">
                <a:latin typeface="Calibri"/>
              </a:rPr>
              <a:t>/spark - Initialise solver</a:t>
            </a:r>
            <a:endParaRPr sz="1350"/>
          </a:p>
          <a:p>
            <a:pPr marL="557213" lvl="1" indent="-214313">
              <a:buFont typeface="Arial"/>
              <a:buChar char="•"/>
              <a:defRPr/>
            </a:pPr>
            <a:r>
              <a:rPr lang="en-AU" sz="900" i="1">
                <a:latin typeface="Calibri"/>
              </a:rPr>
              <a:t>/spark/sources – Set sources (geojson)</a:t>
            </a:r>
            <a:endParaRPr sz="1350"/>
          </a:p>
          <a:p>
            <a:pPr marL="557213" lvl="1" indent="-214313">
              <a:buFont typeface="Arial"/>
              <a:buChar char="•"/>
              <a:defRPr/>
            </a:pPr>
            <a:r>
              <a:rPr lang="en-AU" sz="900" i="1">
                <a:latin typeface="Calibri"/>
              </a:rPr>
              <a:t>/spark/initialise_solver – Initialise solver</a:t>
            </a:r>
            <a:endParaRPr sz="1350"/>
          </a:p>
          <a:p>
            <a:pPr marL="557213" lvl="1" indent="-214313">
              <a:buFont typeface="Arial"/>
              <a:buChar char="•"/>
              <a:defRPr/>
            </a:pPr>
            <a:r>
              <a:rPr lang="en-AU" sz="900" i="1">
                <a:latin typeface="Calibri"/>
              </a:rPr>
              <a:t>/spark/run_solver – Run solver</a:t>
            </a:r>
            <a:endParaRPr sz="1350"/>
          </a:p>
          <a:p>
            <a:pPr marL="557213" lvl="1" indent="-214313">
              <a:buFont typeface="Arial"/>
              <a:buChar char="•"/>
              <a:defRPr/>
            </a:pPr>
            <a:r>
              <a:rPr lang="en-AU" sz="900" i="1">
                <a:latin typeface="Calibri"/>
              </a:rPr>
              <a:t>/spark/process_output – Custom post-processing</a:t>
            </a:r>
            <a:endParaRPr sz="1350"/>
          </a:p>
          <a:p>
            <a:pPr marL="557213" lvl="1" indent="-214313">
              <a:buFont typeface="Arial"/>
              <a:buChar char="•"/>
              <a:defRPr/>
            </a:pPr>
            <a:r>
              <a:rPr lang="en-AU" sz="900" i="1">
                <a:latin typeface="Calibri"/>
              </a:rPr>
              <a:t>/spark/raster_output – Get gridded output (tiff/json)</a:t>
            </a:r>
            <a:endParaRPr sz="1350"/>
          </a:p>
          <a:p>
            <a:pPr marL="557213" lvl="1" indent="-214313">
              <a:buFont typeface="Arial"/>
              <a:buChar char="•"/>
              <a:defRPr/>
            </a:pPr>
            <a:r>
              <a:rPr lang="en-AU" sz="900" i="1">
                <a:latin typeface="Calibri"/>
              </a:rPr>
              <a:t>/spark/vector_output – Get vector output (shp/geojson)</a:t>
            </a:r>
            <a:endParaRPr sz="1350"/>
          </a:p>
          <a:p>
            <a:pPr marL="557213" lvl="1" indent="-214313">
              <a:buFont typeface="Arial"/>
              <a:buChar char="•"/>
              <a:defRPr/>
            </a:pPr>
            <a:r>
              <a:rPr lang="en-AU" sz="900" i="1">
                <a:latin typeface="Calibri"/>
              </a:rPr>
              <a:t>Success codes 200/201</a:t>
            </a:r>
            <a:endParaRPr sz="1350"/>
          </a:p>
        </p:txBody>
      </p:sp>
      <p:sp>
        <p:nvSpPr>
          <p:cNvPr id="11" name="TextBox 10"/>
          <p:cNvSpPr txBox="1"/>
          <p:nvPr/>
        </p:nvSpPr>
        <p:spPr bwMode="auto">
          <a:xfrm>
            <a:off x="3932444" y="1331026"/>
            <a:ext cx="4584206" cy="2504532"/>
          </a:xfrm>
          <a:prstGeom prst="rect">
            <a:avLst/>
          </a:prstGeom>
          <a:noFill/>
          <a:ln>
            <a:solidFill>
              <a:schemeClr val="bg1">
                <a:lumMod val="65000"/>
              </a:schemeClr>
            </a:solidFill>
          </a:ln>
        </p:spPr>
        <p:txBody>
          <a:bodyPr wrap="square">
            <a:spAutoFit/>
          </a:bodyPr>
          <a:lstStyle/>
          <a:p>
            <a:pPr>
              <a:defRPr/>
            </a:pPr>
            <a:r>
              <a:rPr lang="en-US" sz="825">
                <a:latin typeface="Consolas"/>
              </a:rPr>
              <a:t>requests.post(f"http://localhost:{port}/spark/sources", headers=headers, json={</a:t>
            </a:r>
            <a:endParaRPr sz="1350"/>
          </a:p>
          <a:p>
            <a:pPr>
              <a:defRPr/>
            </a:pPr>
            <a:r>
              <a:rPr lang="en-US" sz="825">
                <a:latin typeface="Consolas"/>
              </a:rPr>
              <a:t>    "sources" : {</a:t>
            </a:r>
            <a:endParaRPr sz="1350"/>
          </a:p>
          <a:p>
            <a:pPr>
              <a:defRPr/>
            </a:pPr>
            <a:r>
              <a:rPr lang="en-US" sz="825">
                <a:latin typeface="Consolas"/>
              </a:rPr>
              <a:t>        </a:t>
            </a:r>
            <a:r>
              <a:rPr lang="en-US" sz="825">
                <a:solidFill>
                  <a:schemeClr val="accent1"/>
                </a:solidFill>
                <a:latin typeface="Consolas"/>
              </a:rPr>
              <a:t>"features" : [</a:t>
            </a:r>
            <a:endParaRPr sz="1350"/>
          </a:p>
          <a:p>
            <a:pPr>
              <a:defRPr/>
            </a:pPr>
            <a:r>
              <a:rPr lang="en-US" sz="825">
                <a:solidFill>
                  <a:schemeClr val="accent1"/>
                </a:solidFill>
                <a:latin typeface="Consolas"/>
              </a:rPr>
              <a:t>            {</a:t>
            </a:r>
            <a:endParaRPr sz="1350"/>
          </a:p>
          <a:p>
            <a:pPr>
              <a:defRPr/>
            </a:pPr>
            <a:r>
              <a:rPr lang="en-US" sz="825">
                <a:solidFill>
                  <a:schemeClr val="accent1"/>
                </a:solidFill>
                <a:latin typeface="Consolas"/>
              </a:rPr>
              <a:t>                "geometry" : {</a:t>
            </a:r>
            <a:endParaRPr sz="1350"/>
          </a:p>
          <a:p>
            <a:pPr>
              <a:defRPr/>
            </a:pPr>
            <a:r>
              <a:rPr lang="en-US" sz="825">
                <a:solidFill>
                  <a:schemeClr val="accent1"/>
                </a:solidFill>
                <a:latin typeface="Consolas"/>
              </a:rPr>
              <a:t>                    "coordinates" : [ 150.342, -33.6 ],</a:t>
            </a:r>
            <a:endParaRPr sz="1350"/>
          </a:p>
          <a:p>
            <a:pPr>
              <a:defRPr/>
            </a:pPr>
            <a:r>
              <a:rPr lang="en-US" sz="825">
                <a:solidFill>
                  <a:schemeClr val="accent1"/>
                </a:solidFill>
                <a:latin typeface="Consolas"/>
              </a:rPr>
              <a:t>                    "type" : "Point"</a:t>
            </a:r>
            <a:endParaRPr sz="1350"/>
          </a:p>
          <a:p>
            <a:pPr>
              <a:defRPr/>
            </a:pPr>
            <a:r>
              <a:rPr lang="en-US" sz="825">
                <a:solidFill>
                  <a:schemeClr val="accent1"/>
                </a:solidFill>
                <a:latin typeface="Consolas"/>
              </a:rPr>
              <a:t>                },</a:t>
            </a:r>
            <a:endParaRPr sz="1350"/>
          </a:p>
          <a:p>
            <a:pPr>
              <a:defRPr/>
            </a:pPr>
            <a:r>
              <a:rPr lang="en-US" sz="825">
                <a:solidFill>
                  <a:schemeClr val="accent1"/>
                </a:solidFill>
                <a:latin typeface="Consolas"/>
              </a:rPr>
              <a:t>                "properties" : {</a:t>
            </a:r>
            <a:endParaRPr sz="1350"/>
          </a:p>
          <a:p>
            <a:pPr>
              <a:defRPr/>
            </a:pPr>
            <a:r>
              <a:rPr lang="en-US" sz="825">
                <a:solidFill>
                  <a:schemeClr val="accent1"/>
                </a:solidFill>
                <a:latin typeface="Consolas"/>
              </a:rPr>
              <a:t>                    "radius" : 120,</a:t>
            </a:r>
            <a:endParaRPr sz="1350"/>
          </a:p>
          <a:p>
            <a:pPr>
              <a:defRPr/>
            </a:pPr>
            <a:r>
              <a:rPr lang="en-US" sz="825">
                <a:solidFill>
                  <a:schemeClr val="accent1"/>
                </a:solidFill>
                <a:latin typeface="Consolas"/>
              </a:rPr>
              <a:t>                    "time" : 0</a:t>
            </a:r>
            <a:endParaRPr sz="1350"/>
          </a:p>
          <a:p>
            <a:pPr>
              <a:defRPr/>
            </a:pPr>
            <a:r>
              <a:rPr lang="en-US" sz="825">
                <a:solidFill>
                  <a:schemeClr val="accent1"/>
                </a:solidFill>
                <a:latin typeface="Consolas"/>
              </a:rPr>
              <a:t>                },</a:t>
            </a:r>
            <a:endParaRPr sz="1350"/>
          </a:p>
          <a:p>
            <a:pPr>
              <a:defRPr/>
            </a:pPr>
            <a:r>
              <a:rPr lang="en-US" sz="825">
                <a:solidFill>
                  <a:schemeClr val="accent1"/>
                </a:solidFill>
                <a:latin typeface="Consolas"/>
              </a:rPr>
              <a:t>                "type" : "Feature"</a:t>
            </a:r>
            <a:endParaRPr sz="1350"/>
          </a:p>
          <a:p>
            <a:pPr>
              <a:defRPr/>
            </a:pPr>
            <a:r>
              <a:rPr lang="en-US" sz="825">
                <a:solidFill>
                  <a:schemeClr val="accent1"/>
                </a:solidFill>
                <a:latin typeface="Consolas"/>
              </a:rPr>
              <a:t>            }</a:t>
            </a:r>
            <a:endParaRPr sz="1350"/>
          </a:p>
          <a:p>
            <a:pPr>
              <a:defRPr/>
            </a:pPr>
            <a:r>
              <a:rPr lang="en-US" sz="825">
                <a:solidFill>
                  <a:schemeClr val="accent1"/>
                </a:solidFill>
                <a:latin typeface="Consolas"/>
              </a:rPr>
              <a:t>        ],</a:t>
            </a:r>
            <a:endParaRPr sz="1350"/>
          </a:p>
          <a:p>
            <a:pPr>
              <a:defRPr/>
            </a:pPr>
            <a:r>
              <a:rPr lang="en-US" sz="825">
                <a:solidFill>
                  <a:schemeClr val="accent1"/>
                </a:solidFill>
                <a:latin typeface="Consolas"/>
              </a:rPr>
              <a:t>        "type" : "FeatureCollection"</a:t>
            </a:r>
            <a:endParaRPr sz="1350"/>
          </a:p>
          <a:p>
            <a:pPr>
              <a:defRPr/>
            </a:pPr>
            <a:r>
              <a:rPr lang="en-US" sz="825">
                <a:latin typeface="Consolas"/>
              </a:rPr>
              <a:t>    }</a:t>
            </a:r>
            <a:endParaRPr sz="1350"/>
          </a:p>
          <a:p>
            <a:pPr>
              <a:defRPr/>
            </a:pPr>
            <a:r>
              <a:rPr lang="en-US" sz="825">
                <a:latin typeface="Consolas"/>
              </a:rPr>
              <a:t>})</a:t>
            </a:r>
            <a:endParaRPr sz="1350"/>
          </a:p>
        </p:txBody>
      </p:sp>
      <p:cxnSp>
        <p:nvCxnSpPr>
          <p:cNvPr id="4" name="Straight Arrow Connector 3"/>
          <p:cNvCxnSpPr>
            <a:cxnSpLocks/>
          </p:cNvCxnSpPr>
          <p:nvPr/>
        </p:nvCxnSpPr>
        <p:spPr bwMode="auto">
          <a:xfrm>
            <a:off x="2803125" y="2064062"/>
            <a:ext cx="142486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6" name="Title 1"/>
          <p:cNvSpPr>
            <a:spLocks noGrp="1"/>
          </p:cNvSpPr>
          <p:nvPr>
            <p:ph type="title"/>
          </p:nvPr>
        </p:nvSpPr>
        <p:spPr bwMode="auto">
          <a:xfrm>
            <a:off x="330200" y="283463"/>
            <a:ext cx="5266152" cy="456172"/>
          </a:xfrm>
        </p:spPr>
        <p:txBody>
          <a:bodyPr>
            <a:normAutofit fontScale="90000"/>
          </a:bodyPr>
          <a:lstStyle/>
          <a:p>
            <a:pPr>
              <a:defRPr/>
            </a:pPr>
            <a:r>
              <a:rPr lang="en-AU"/>
              <a:t>Modelling</a:t>
            </a:r>
            <a:endParaRPr/>
          </a:p>
        </p:txBody>
      </p:sp>
      <p:sp>
        <p:nvSpPr>
          <p:cNvPr id="34" name="Rectangle 33"/>
          <p:cNvSpPr/>
          <p:nvPr/>
        </p:nvSpPr>
        <p:spPr bwMode="auto">
          <a:xfrm>
            <a:off x="326579" y="739022"/>
            <a:ext cx="5688041" cy="2377574"/>
          </a:xfrm>
          <a:prstGeom prst="rect">
            <a:avLst/>
          </a:prstGeom>
        </p:spPr>
        <p:txBody>
          <a:bodyPr wrap="square">
            <a:spAutoFit/>
          </a:bodyPr>
          <a:lstStyle/>
          <a:p>
            <a:pPr>
              <a:defRPr/>
            </a:pPr>
            <a:r>
              <a:rPr lang="en-AU" sz="1350">
                <a:latin typeface="Calibri"/>
              </a:rPr>
              <a:t>Spark model</a:t>
            </a:r>
            <a:endParaRPr sz="1350"/>
          </a:p>
          <a:p>
            <a:pPr>
              <a:defRPr/>
            </a:pPr>
            <a:endParaRPr lang="en-AU" sz="1350">
              <a:latin typeface="Calibri"/>
            </a:endParaRPr>
          </a:p>
          <a:p>
            <a:pPr>
              <a:defRPr/>
            </a:pPr>
            <a:r>
              <a:rPr lang="en-AU" sz="1350">
                <a:latin typeface="Calibri"/>
              </a:rPr>
              <a:t>Level set method:</a:t>
            </a:r>
            <a:endParaRPr sz="1350"/>
          </a:p>
          <a:p>
            <a:pPr marL="214313" indent="-214313">
              <a:buFont typeface="Arial"/>
              <a:buChar char="•"/>
              <a:defRPr/>
            </a:pPr>
            <a:r>
              <a:rPr lang="en-AU" sz="1350">
                <a:latin typeface="Calibri"/>
              </a:rPr>
              <a:t>Precise control of rate-of-spread in each cell</a:t>
            </a:r>
            <a:endParaRPr sz="1350"/>
          </a:p>
          <a:p>
            <a:pPr marL="214313" indent="-214313">
              <a:buFont typeface="Arial"/>
              <a:buChar char="•"/>
              <a:defRPr/>
            </a:pPr>
            <a:r>
              <a:rPr lang="en-AU" sz="1350">
                <a:latin typeface="Calibri"/>
              </a:rPr>
              <a:t>Automatically handles merging fires</a:t>
            </a:r>
            <a:endParaRPr sz="1350"/>
          </a:p>
          <a:p>
            <a:pPr marL="214313" indent="-214313">
              <a:buFont typeface="Arial"/>
              <a:buChar char="•"/>
              <a:defRPr/>
            </a:pPr>
            <a:r>
              <a:rPr lang="en-AU" sz="1350">
                <a:latin typeface="Calibri"/>
              </a:rPr>
              <a:t>Efficient and scalable on new computer hardware</a:t>
            </a:r>
            <a:endParaRPr sz="1350"/>
          </a:p>
          <a:p>
            <a:pPr>
              <a:defRPr/>
            </a:pPr>
            <a:endParaRPr lang="en-AU" sz="1350">
              <a:latin typeface="Calibri"/>
            </a:endParaRPr>
          </a:p>
          <a:p>
            <a:pPr>
              <a:defRPr/>
            </a:pPr>
            <a:r>
              <a:rPr lang="en-AU" sz="1350">
                <a:latin typeface="Calibri"/>
              </a:rPr>
              <a:t>Models:</a:t>
            </a:r>
            <a:endParaRPr sz="1350"/>
          </a:p>
          <a:p>
            <a:pPr marL="214313" indent="-214313">
              <a:buFont typeface="Arial"/>
              <a:buChar char="•"/>
              <a:defRPr/>
            </a:pPr>
            <a:r>
              <a:rPr lang="en-AU" sz="1350">
                <a:latin typeface="Calibri"/>
              </a:rPr>
              <a:t>Defined using scripts, not hard-coded</a:t>
            </a:r>
            <a:endParaRPr sz="1350"/>
          </a:p>
          <a:p>
            <a:pPr marL="214313" indent="-214313">
              <a:buFont typeface="Arial"/>
              <a:buChar char="•"/>
              <a:defRPr/>
            </a:pPr>
            <a:r>
              <a:rPr lang="en-AU" sz="1350">
                <a:latin typeface="Calibri"/>
              </a:rPr>
              <a:t>Inputs and output layers can be referenced and used</a:t>
            </a:r>
            <a:endParaRPr sz="1350"/>
          </a:p>
          <a:p>
            <a:pPr marL="214313" indent="-214313">
              <a:buFont typeface="Arial"/>
              <a:buChar char="•"/>
              <a:defRPr/>
            </a:pPr>
            <a:r>
              <a:rPr lang="en-AU" sz="1350">
                <a:latin typeface="Calibri"/>
              </a:rPr>
              <a:t>All projections, spatial and temporal sampling transparently handled</a:t>
            </a:r>
            <a:endParaRPr sz="1350"/>
          </a:p>
        </p:txBody>
      </p:sp>
      <p:sp>
        <p:nvSpPr>
          <p:cNvPr id="2" name="Footer Placeholder 1"/>
          <p:cNvSpPr>
            <a:spLocks noGrp="1"/>
          </p:cNvSpPr>
          <p:nvPr>
            <p:ph type="ftr" sz="quarter" idx="11"/>
          </p:nvPr>
        </p:nvSpPr>
        <p:spPr bwMode="auto"/>
        <p:txBody>
          <a:bodyPr/>
          <a:lstStyle/>
          <a:p>
            <a:pPr>
              <a:defRPr/>
            </a:pPr>
            <a:r>
              <a:rPr lang="en-AU"/>
              <a:t>Spark</a:t>
            </a:r>
          </a:p>
        </p:txBody>
      </p:sp>
      <p:pic>
        <p:nvPicPr>
          <p:cNvPr id="14" name="Picture 13"/>
          <p:cNvPicPr>
            <a:picLocks noChangeAspect="1"/>
          </p:cNvPicPr>
          <p:nvPr/>
        </p:nvPicPr>
        <p:blipFill>
          <a:blip r:embed="rId2"/>
          <a:stretch/>
        </p:blipFill>
        <p:spPr bwMode="auto">
          <a:xfrm>
            <a:off x="2272284" y="3199099"/>
            <a:ext cx="1249082" cy="1349897"/>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3"/>
          <a:stretch/>
        </p:blipFill>
        <p:spPr bwMode="auto">
          <a:xfrm>
            <a:off x="3704755" y="3577743"/>
            <a:ext cx="3166961" cy="492922"/>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16" name="Rectangle 15"/>
          <p:cNvSpPr/>
          <p:nvPr/>
        </p:nvSpPr>
        <p:spPr bwMode="auto">
          <a:xfrm>
            <a:off x="2562095" y="4184212"/>
            <a:ext cx="731015" cy="100547"/>
          </a:xfrm>
          <a:prstGeom prst="rect">
            <a:avLst/>
          </a:prstGeom>
          <a:noFill/>
          <a:ln w="6350">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sz="1350"/>
          </a:p>
        </p:txBody>
      </p:sp>
      <p:cxnSp>
        <p:nvCxnSpPr>
          <p:cNvPr id="17" name="Straight Connector 16"/>
          <p:cNvCxnSpPr>
            <a:cxnSpLocks/>
          </p:cNvCxnSpPr>
          <p:nvPr/>
        </p:nvCxnSpPr>
        <p:spPr bwMode="auto">
          <a:xfrm flipV="1">
            <a:off x="2562095" y="3571897"/>
            <a:ext cx="1154352" cy="609239"/>
          </a:xfrm>
          <a:prstGeom prst="line">
            <a:avLst/>
          </a:prstGeom>
          <a:ln w="6350">
            <a:gradFill>
              <a:gsLst>
                <a:gs pos="0">
                  <a:srgbClr val="000000">
                    <a:alpha val="50196"/>
                  </a:srgbClr>
                </a:gs>
                <a:gs pos="100000">
                  <a:srgbClr val="000000">
                    <a:alpha val="0"/>
                  </a:srgbClr>
                </a:gs>
              </a:gsLst>
              <a:lin ang="2700000" scaled="1"/>
            </a:gra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cxnSpLocks/>
          </p:cNvCxnSpPr>
          <p:nvPr/>
        </p:nvCxnSpPr>
        <p:spPr bwMode="auto">
          <a:xfrm flipV="1">
            <a:off x="2562095" y="4064820"/>
            <a:ext cx="1154352" cy="219940"/>
          </a:xfrm>
          <a:prstGeom prst="line">
            <a:avLst/>
          </a:prstGeom>
          <a:ln w="6350">
            <a:gradFill>
              <a:gsLst>
                <a:gs pos="0">
                  <a:srgbClr val="000000">
                    <a:alpha val="50196"/>
                  </a:srgbClr>
                </a:gs>
                <a:gs pos="100000">
                  <a:srgbClr val="000000">
                    <a:alpha val="0"/>
                  </a:srgbClr>
                </a:gs>
              </a:gsLst>
              <a:lin ang="2700000" scaled="1"/>
            </a:gra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bwMode="auto">
          <a:xfrm>
            <a:off x="4528258" y="4102413"/>
            <a:ext cx="1519968" cy="213585"/>
          </a:xfrm>
          <a:prstGeom prst="rect">
            <a:avLst/>
          </a:prstGeom>
          <a:noFill/>
        </p:spPr>
        <p:txBody>
          <a:bodyPr wrap="none" rtlCol="0">
            <a:spAutoFit/>
          </a:bodyPr>
          <a:lstStyle/>
          <a:p>
            <a:pPr algn="ctr">
              <a:defRPr/>
            </a:pPr>
            <a:r>
              <a:rPr lang="en-AU" sz="788">
                <a:solidFill>
                  <a:schemeClr val="accent1"/>
                </a:solidFill>
              </a:rPr>
              <a:t>Script for grassland fires in Spark</a:t>
            </a:r>
            <a:endParaRPr sz="1350"/>
          </a:p>
        </p:txBody>
      </p:sp>
      <p:grpSp>
        <p:nvGrpSpPr>
          <p:cNvPr id="3" name="Group 2"/>
          <p:cNvGrpSpPr/>
          <p:nvPr/>
        </p:nvGrpSpPr>
        <p:grpSpPr bwMode="auto">
          <a:xfrm>
            <a:off x="4754880" y="862785"/>
            <a:ext cx="3223154" cy="2184580"/>
            <a:chOff x="6339840" y="1150379"/>
            <a:chExt cx="4297538" cy="2912774"/>
          </a:xfrm>
        </p:grpSpPr>
        <p:pic>
          <p:nvPicPr>
            <p:cNvPr id="20" name="Picture 19"/>
            <p:cNvPicPr>
              <a:picLocks noChangeAspect="1"/>
            </p:cNvPicPr>
            <p:nvPr/>
          </p:nvPicPr>
          <p:blipFill>
            <a:blip r:embed="rId4"/>
            <a:stretch/>
          </p:blipFill>
          <p:spPr bwMode="auto">
            <a:xfrm>
              <a:off x="6339840" y="1150379"/>
              <a:ext cx="4297538" cy="2607017"/>
            </a:xfrm>
            <a:prstGeom prst="rect">
              <a:avLst/>
            </a:prstGeom>
            <a:effectLst>
              <a:outerShdw blurRad="50800" dist="38100" dir="2700000" algn="tl" rotWithShape="0">
                <a:prstClr val="black">
                  <a:alpha val="40000"/>
                </a:prstClr>
              </a:outerShdw>
            </a:effectLst>
          </p:spPr>
        </p:pic>
        <p:sp>
          <p:nvSpPr>
            <p:cNvPr id="23" name="TextBox 22"/>
            <p:cNvSpPr txBox="1"/>
            <p:nvPr/>
          </p:nvSpPr>
          <p:spPr bwMode="auto">
            <a:xfrm>
              <a:off x="8050890" y="3778373"/>
              <a:ext cx="1180238" cy="284780"/>
            </a:xfrm>
            <a:prstGeom prst="rect">
              <a:avLst/>
            </a:prstGeom>
            <a:noFill/>
          </p:spPr>
          <p:txBody>
            <a:bodyPr wrap="none" rtlCol="0">
              <a:spAutoFit/>
            </a:bodyPr>
            <a:lstStyle/>
            <a:p>
              <a:pPr algn="ctr">
                <a:defRPr/>
              </a:pPr>
              <a:r>
                <a:rPr lang="en-AU" sz="788">
                  <a:solidFill>
                    <a:schemeClr val="accent1"/>
                  </a:solidFill>
                </a:rPr>
                <a:t>Level set method</a:t>
              </a:r>
              <a:endParaRPr sz="1350"/>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6" name="Title 1"/>
          <p:cNvSpPr>
            <a:spLocks noGrp="1"/>
          </p:cNvSpPr>
          <p:nvPr>
            <p:ph type="title"/>
          </p:nvPr>
        </p:nvSpPr>
        <p:spPr bwMode="auto">
          <a:xfrm>
            <a:off x="330200" y="283463"/>
            <a:ext cx="5266152" cy="456172"/>
          </a:xfrm>
        </p:spPr>
        <p:txBody>
          <a:bodyPr>
            <a:normAutofit fontScale="90000"/>
          </a:bodyPr>
          <a:lstStyle/>
          <a:p>
            <a:pPr>
              <a:defRPr/>
            </a:pPr>
            <a:r>
              <a:rPr lang="en-AU"/>
              <a:t>Data</a:t>
            </a:r>
            <a:endParaRPr/>
          </a:p>
        </p:txBody>
      </p:sp>
      <p:sp>
        <p:nvSpPr>
          <p:cNvPr id="2" name="Footer Placeholder 1"/>
          <p:cNvSpPr>
            <a:spLocks noGrp="1"/>
          </p:cNvSpPr>
          <p:nvPr>
            <p:ph type="ftr" sz="quarter" idx="11"/>
          </p:nvPr>
        </p:nvSpPr>
        <p:spPr bwMode="auto"/>
        <p:txBody>
          <a:bodyPr/>
          <a:lstStyle/>
          <a:p>
            <a:pPr>
              <a:defRPr/>
            </a:pPr>
            <a:r>
              <a:rPr lang="en-AU"/>
              <a:t>Spark</a:t>
            </a:r>
          </a:p>
        </p:txBody>
      </p:sp>
      <p:grpSp>
        <p:nvGrpSpPr>
          <p:cNvPr id="4" name="Group 3"/>
          <p:cNvGrpSpPr/>
          <p:nvPr/>
        </p:nvGrpSpPr>
        <p:grpSpPr bwMode="auto">
          <a:xfrm>
            <a:off x="1571549" y="1510097"/>
            <a:ext cx="6000902" cy="2994372"/>
            <a:chOff x="851018" y="2194215"/>
            <a:chExt cx="8001202" cy="3992496"/>
          </a:xfrm>
        </p:grpSpPr>
        <p:pic>
          <p:nvPicPr>
            <p:cNvPr id="21" name="Picture 20"/>
            <p:cNvPicPr>
              <a:picLocks noChangeAspect="1"/>
            </p:cNvPicPr>
            <p:nvPr/>
          </p:nvPicPr>
          <p:blipFill>
            <a:blip r:embed="rId2"/>
            <a:stretch/>
          </p:blipFill>
          <p:spPr bwMode="auto">
            <a:xfrm>
              <a:off x="1930032" y="2194215"/>
              <a:ext cx="1722120" cy="1143000"/>
            </a:xfrm>
            <a:prstGeom prst="rect">
              <a:avLst/>
            </a:prstGeom>
          </p:spPr>
        </p:pic>
        <p:pic>
          <p:nvPicPr>
            <p:cNvPr id="22" name="Picture 21"/>
            <p:cNvPicPr>
              <a:picLocks noChangeAspect="1"/>
            </p:cNvPicPr>
            <p:nvPr/>
          </p:nvPicPr>
          <p:blipFill>
            <a:blip r:embed="rId3"/>
            <a:stretch/>
          </p:blipFill>
          <p:spPr bwMode="auto">
            <a:xfrm>
              <a:off x="1930032" y="3564028"/>
              <a:ext cx="1722120" cy="1143000"/>
            </a:xfrm>
            <a:prstGeom prst="rect">
              <a:avLst/>
            </a:prstGeom>
          </p:spPr>
        </p:pic>
        <p:pic>
          <p:nvPicPr>
            <p:cNvPr id="24" name="Picture 23"/>
            <p:cNvPicPr>
              <a:picLocks noChangeAspect="1"/>
            </p:cNvPicPr>
            <p:nvPr/>
          </p:nvPicPr>
          <p:blipFill>
            <a:blip r:embed="rId4"/>
            <a:stretch/>
          </p:blipFill>
          <p:spPr bwMode="auto">
            <a:xfrm>
              <a:off x="1930032" y="4933839"/>
              <a:ext cx="1722120" cy="1150620"/>
            </a:xfrm>
            <a:prstGeom prst="rect">
              <a:avLst/>
            </a:prstGeom>
          </p:spPr>
        </p:pic>
        <p:sp>
          <p:nvSpPr>
            <p:cNvPr id="25" name="TextBox 24"/>
            <p:cNvSpPr txBox="1"/>
            <p:nvPr/>
          </p:nvSpPr>
          <p:spPr bwMode="auto">
            <a:xfrm>
              <a:off x="851018" y="2595014"/>
              <a:ext cx="1011388" cy="338555"/>
            </a:xfrm>
            <a:prstGeom prst="rect">
              <a:avLst/>
            </a:prstGeom>
            <a:noFill/>
          </p:spPr>
          <p:txBody>
            <a:bodyPr wrap="none" rtlCol="0">
              <a:spAutoFit/>
            </a:bodyPr>
            <a:lstStyle/>
            <a:p>
              <a:pPr>
                <a:defRPr/>
              </a:pPr>
              <a:r>
                <a:rPr lang="en-AU" sz="1050">
                  <a:solidFill>
                    <a:schemeClr val="accent1"/>
                  </a:solidFill>
                  <a:latin typeface="Calibri"/>
                </a:rPr>
                <a:t>‘elevation’</a:t>
              </a:r>
              <a:endParaRPr sz="1350"/>
            </a:p>
          </p:txBody>
        </p:sp>
        <p:sp>
          <p:nvSpPr>
            <p:cNvPr id="27" name="TextBox 26"/>
            <p:cNvSpPr txBox="1"/>
            <p:nvPr/>
          </p:nvSpPr>
          <p:spPr bwMode="auto">
            <a:xfrm>
              <a:off x="851018" y="3981639"/>
              <a:ext cx="1019937" cy="338555"/>
            </a:xfrm>
            <a:prstGeom prst="rect">
              <a:avLst/>
            </a:prstGeom>
            <a:noFill/>
          </p:spPr>
          <p:txBody>
            <a:bodyPr wrap="none" rtlCol="0">
              <a:spAutoFit/>
            </a:bodyPr>
            <a:lstStyle/>
            <a:p>
              <a:pPr>
                <a:defRPr/>
              </a:pPr>
              <a:r>
                <a:rPr lang="en-AU" sz="1050">
                  <a:solidFill>
                    <a:schemeClr val="accent1"/>
                  </a:solidFill>
                  <a:latin typeface="Calibri"/>
                </a:rPr>
                <a:t>‘fuel_load’</a:t>
              </a:r>
              <a:endParaRPr sz="1350"/>
            </a:p>
          </p:txBody>
        </p:sp>
        <p:sp>
          <p:nvSpPr>
            <p:cNvPr id="28" name="TextBox 27"/>
            <p:cNvSpPr txBox="1"/>
            <p:nvPr/>
          </p:nvSpPr>
          <p:spPr bwMode="auto">
            <a:xfrm>
              <a:off x="851018" y="5368264"/>
              <a:ext cx="789105" cy="338555"/>
            </a:xfrm>
            <a:prstGeom prst="rect">
              <a:avLst/>
            </a:prstGeom>
            <a:noFill/>
          </p:spPr>
          <p:txBody>
            <a:bodyPr wrap="none" rtlCol="0">
              <a:spAutoFit/>
            </a:bodyPr>
            <a:lstStyle/>
            <a:p>
              <a:pPr>
                <a:defRPr/>
              </a:pPr>
              <a:r>
                <a:rPr lang="en-AU" sz="1050">
                  <a:solidFill>
                    <a:schemeClr val="accent1"/>
                  </a:solidFill>
                  <a:latin typeface="Calibri"/>
                </a:rPr>
                <a:t>‘curing’</a:t>
              </a:r>
              <a:endParaRPr sz="1350"/>
            </a:p>
          </p:txBody>
        </p:sp>
        <p:pic>
          <p:nvPicPr>
            <p:cNvPr id="29" name="Picture 28"/>
            <p:cNvPicPr>
              <a:picLocks noChangeAspect="1"/>
            </p:cNvPicPr>
            <p:nvPr/>
          </p:nvPicPr>
          <p:blipFill>
            <a:blip r:embed="rId5"/>
            <a:stretch/>
          </p:blipFill>
          <p:spPr bwMode="auto">
            <a:xfrm>
              <a:off x="4855294" y="2758030"/>
              <a:ext cx="1722120" cy="1143000"/>
            </a:xfrm>
            <a:prstGeom prst="rect">
              <a:avLst/>
            </a:prstGeom>
          </p:spPr>
        </p:pic>
        <p:cxnSp>
          <p:nvCxnSpPr>
            <p:cNvPr id="30" name="Elbow Connector 12"/>
            <p:cNvCxnSpPr>
              <a:cxnSpLocks/>
              <a:stCxn id="21" idx="3"/>
              <a:endCxn id="29" idx="1"/>
            </p:cNvCxnSpPr>
            <p:nvPr/>
          </p:nvCxnSpPr>
          <p:spPr bwMode="auto">
            <a:xfrm>
              <a:off x="3652152" y="2765715"/>
              <a:ext cx="1203142" cy="563815"/>
            </a:xfrm>
            <a:prstGeom prst="bentConnector3">
              <a:avLst>
                <a:gd name="adj1" fmla="val 50000"/>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20"/>
            <p:cNvCxnSpPr>
              <a:cxnSpLocks/>
              <a:stCxn id="22" idx="3"/>
              <a:endCxn id="29" idx="1"/>
            </p:cNvCxnSpPr>
            <p:nvPr/>
          </p:nvCxnSpPr>
          <p:spPr bwMode="auto">
            <a:xfrm flipV="1">
              <a:off x="3652152" y="3329530"/>
              <a:ext cx="1203142" cy="805998"/>
            </a:xfrm>
            <a:prstGeom prst="bentConnector3">
              <a:avLst>
                <a:gd name="adj1" fmla="val 50000"/>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bwMode="auto">
            <a:xfrm>
              <a:off x="6768040" y="3040808"/>
              <a:ext cx="2084180" cy="553997"/>
            </a:xfrm>
            <a:prstGeom prst="rect">
              <a:avLst/>
            </a:prstGeom>
            <a:noFill/>
          </p:spPr>
          <p:txBody>
            <a:bodyPr wrap="square" rtlCol="0">
              <a:spAutoFit/>
            </a:bodyPr>
            <a:lstStyle/>
            <a:p>
              <a:pPr>
                <a:defRPr/>
              </a:pPr>
              <a:r>
                <a:rPr lang="en-AU" sz="1050">
                  <a:solidFill>
                    <a:schemeClr val="accent1"/>
                  </a:solidFill>
                  <a:latin typeface="Calibri"/>
                </a:rPr>
                <a:t>Forest model</a:t>
              </a:r>
              <a:endParaRPr sz="1350"/>
            </a:p>
            <a:p>
              <a:pPr>
                <a:defRPr/>
              </a:pPr>
              <a:r>
                <a:rPr lang="en-AU" sz="1050" i="1">
                  <a:solidFill>
                    <a:schemeClr val="accent1"/>
                  </a:solidFill>
                  <a:latin typeface="Calibri"/>
                </a:rPr>
                <a:t>RoS(elevation, fuel load) </a:t>
              </a:r>
              <a:endParaRPr sz="1350"/>
            </a:p>
          </p:txBody>
        </p:sp>
        <p:pic>
          <p:nvPicPr>
            <p:cNvPr id="33" name="Picture 32"/>
            <p:cNvPicPr>
              <a:picLocks noChangeAspect="1"/>
            </p:cNvPicPr>
            <p:nvPr/>
          </p:nvPicPr>
          <p:blipFill>
            <a:blip r:embed="rId6"/>
            <a:stretch/>
          </p:blipFill>
          <p:spPr bwMode="auto">
            <a:xfrm>
              <a:off x="4855294" y="4242846"/>
              <a:ext cx="1722120" cy="1150620"/>
            </a:xfrm>
            <a:prstGeom prst="rect">
              <a:avLst/>
            </a:prstGeom>
          </p:spPr>
        </p:pic>
        <p:cxnSp>
          <p:nvCxnSpPr>
            <p:cNvPr id="35" name="Elbow Connector 22"/>
            <p:cNvCxnSpPr>
              <a:cxnSpLocks/>
              <a:stCxn id="21" idx="3"/>
              <a:endCxn id="33" idx="1"/>
            </p:cNvCxnSpPr>
            <p:nvPr/>
          </p:nvCxnSpPr>
          <p:spPr bwMode="auto">
            <a:xfrm>
              <a:off x="3652152" y="2765715"/>
              <a:ext cx="1203142" cy="205244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24"/>
            <p:cNvCxnSpPr>
              <a:cxnSpLocks/>
              <a:stCxn id="24" idx="3"/>
              <a:endCxn id="33" idx="1"/>
            </p:cNvCxnSpPr>
            <p:nvPr/>
          </p:nvCxnSpPr>
          <p:spPr bwMode="auto">
            <a:xfrm flipV="1">
              <a:off x="3652152" y="4818156"/>
              <a:ext cx="1203142" cy="690993"/>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bwMode="auto">
            <a:xfrm>
              <a:off x="6835274" y="4556546"/>
              <a:ext cx="1949715" cy="553997"/>
            </a:xfrm>
            <a:prstGeom prst="rect">
              <a:avLst/>
            </a:prstGeom>
            <a:noFill/>
          </p:spPr>
          <p:txBody>
            <a:bodyPr wrap="square" rtlCol="0">
              <a:spAutoFit/>
            </a:bodyPr>
            <a:lstStyle/>
            <a:p>
              <a:pPr>
                <a:defRPr/>
              </a:pPr>
              <a:r>
                <a:rPr lang="en-AU" sz="1050">
                  <a:solidFill>
                    <a:schemeClr val="accent1"/>
                  </a:solidFill>
                  <a:latin typeface="Calibri"/>
                </a:rPr>
                <a:t>Grassland model</a:t>
              </a:r>
              <a:endParaRPr sz="1350"/>
            </a:p>
            <a:p>
              <a:pPr>
                <a:defRPr/>
              </a:pPr>
              <a:r>
                <a:rPr lang="en-AU" sz="1050" i="1">
                  <a:solidFill>
                    <a:schemeClr val="accent1"/>
                  </a:solidFill>
                  <a:latin typeface="Calibri"/>
                </a:rPr>
                <a:t>Ros(elevation, curing)</a:t>
              </a:r>
              <a:endParaRPr sz="1350"/>
            </a:p>
          </p:txBody>
        </p:sp>
        <p:sp>
          <p:nvSpPr>
            <p:cNvPr id="38" name="TextBox 37"/>
            <p:cNvSpPr txBox="1"/>
            <p:nvPr/>
          </p:nvSpPr>
          <p:spPr bwMode="auto">
            <a:xfrm>
              <a:off x="6902505" y="5417270"/>
              <a:ext cx="1949715" cy="769441"/>
            </a:xfrm>
            <a:prstGeom prst="rect">
              <a:avLst/>
            </a:prstGeom>
            <a:noFill/>
          </p:spPr>
          <p:txBody>
            <a:bodyPr wrap="square" rtlCol="0">
              <a:spAutoFit/>
            </a:bodyPr>
            <a:lstStyle/>
            <a:p>
              <a:pPr>
                <a:defRPr/>
              </a:pPr>
              <a:r>
                <a:rPr lang="en-AU" sz="1050">
                  <a:solidFill>
                    <a:schemeClr val="accent1"/>
                  </a:solidFill>
                  <a:latin typeface="Calibri"/>
                </a:rPr>
                <a:t>Other models</a:t>
              </a:r>
              <a:endParaRPr sz="1350"/>
            </a:p>
            <a:p>
              <a:pPr>
                <a:defRPr/>
              </a:pPr>
              <a:r>
                <a:rPr lang="en-AU" sz="1050" i="1">
                  <a:solidFill>
                    <a:schemeClr val="accent1"/>
                  </a:solidFill>
                  <a:latin typeface="Calibri"/>
                </a:rPr>
                <a:t>Any combination of input spatial layers</a:t>
              </a:r>
              <a:endParaRPr sz="1350"/>
            </a:p>
          </p:txBody>
        </p:sp>
        <p:cxnSp>
          <p:nvCxnSpPr>
            <p:cNvPr id="39" name="Elbow Connector 48"/>
            <p:cNvCxnSpPr>
              <a:cxnSpLocks/>
              <a:stCxn id="24" idx="3"/>
            </p:cNvCxnSpPr>
            <p:nvPr/>
          </p:nvCxnSpPr>
          <p:spPr bwMode="auto">
            <a:xfrm>
              <a:off x="3652152" y="5509149"/>
              <a:ext cx="3181091" cy="284748"/>
            </a:xfrm>
            <a:prstGeom prst="bentConnector3">
              <a:avLst>
                <a:gd name="adj1" fmla="val 18966"/>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0" name="TextBox 39"/>
          <p:cNvSpPr txBox="1"/>
          <p:nvPr/>
        </p:nvSpPr>
        <p:spPr bwMode="auto">
          <a:xfrm>
            <a:off x="326579" y="739023"/>
            <a:ext cx="4707867" cy="715581"/>
          </a:xfrm>
          <a:prstGeom prst="rect">
            <a:avLst/>
          </a:prstGeom>
          <a:noFill/>
        </p:spPr>
        <p:txBody>
          <a:bodyPr wrap="square" rtlCol="0">
            <a:spAutoFit/>
          </a:bodyPr>
          <a:lstStyle/>
          <a:p>
            <a:pPr>
              <a:defRPr/>
            </a:pPr>
            <a:r>
              <a:rPr lang="en-AU" sz="1350">
                <a:latin typeface="Calibri"/>
              </a:rPr>
              <a:t>Any user-defined variables, layers or series can be used</a:t>
            </a:r>
            <a:endParaRPr sz="1350"/>
          </a:p>
          <a:p>
            <a:pPr marL="214313" indent="-214313">
              <a:buFont typeface="Arial"/>
              <a:buChar char="•"/>
              <a:defRPr/>
            </a:pPr>
            <a:r>
              <a:rPr lang="en-AU" sz="1350">
                <a:latin typeface="Calibri"/>
              </a:rPr>
              <a:t>System handles spatial and temporal sampling</a:t>
            </a:r>
            <a:endParaRPr sz="1350"/>
          </a:p>
          <a:p>
            <a:pPr marL="214313" indent="-214313">
              <a:buFont typeface="Arial"/>
              <a:buChar char="•"/>
              <a:defRPr/>
            </a:pPr>
            <a:r>
              <a:rPr lang="en-AU" sz="1350">
                <a:latin typeface="Calibri"/>
              </a:rPr>
              <a:t>Integration to support any geospatial data type</a:t>
            </a:r>
            <a:endParaRPr sz="135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406005" y="2306896"/>
            <a:ext cx="4801789" cy="1085850"/>
          </a:xfrm>
        </p:spPr>
        <p:txBody>
          <a:bodyPr>
            <a:noAutofit/>
          </a:bodyPr>
          <a:lstStyle/>
          <a:p>
            <a:pPr>
              <a:defRPr/>
            </a:pPr>
            <a:r>
              <a:rPr lang="en-AU"/>
              <a:t>SparkWeb</a:t>
            </a:r>
          </a:p>
        </p:txBody>
      </p:sp>
    </p:spTree>
  </p:cSld>
  <p:clrMapOvr>
    <a:masterClrMapping/>
  </p:clrMapOvr>
</p:sld>
</file>

<file path=ppt/theme/theme1.xml><?xml version="1.0" encoding="utf-8"?>
<a:theme xmlns:a="http://schemas.openxmlformats.org/drawingml/2006/main" name="CSIRO horizont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16.9 Widescreen.potx" id="{4F9F179C-FC55-4406-9372-ACB71F56CD80}" vid="{4E4DF566-B70F-4928-80E7-694B9E9A2FBD}"/>
    </a:ext>
  </a:extLst>
</a:theme>
</file>

<file path=ppt/theme/theme2.xml><?xml version="1.0" encoding="utf-8"?>
<a:theme xmlns:a="http://schemas.openxmlformats.org/drawingml/2006/main" name="Data61 vertic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16.9 Widescreen.potx" id="{4F9F179C-FC55-4406-9372-ACB71F56CD80}" vid="{0398C969-54DD-46EF-89D3-EBAEE5270F10}"/>
    </a:ext>
  </a:extLst>
</a:theme>
</file>

<file path=ppt/theme/theme3.xml><?xml version="1.0" encoding="utf-8"?>
<a:theme xmlns:a="http://schemas.openxmlformats.org/drawingml/2006/main" name="Data61 horizont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16.9 Widescreen.potx" id="{4F9F179C-FC55-4406-9372-ACB71F56CD80}" vid="{83853432-11B4-49DC-8E1B-8FA6CFB2F4E0}"/>
    </a:ext>
  </a:extLst>
</a:theme>
</file>

<file path=ppt/theme/theme4.xml><?xml version="1.0" encoding="utf-8"?>
<a:theme xmlns:a="http://schemas.openxmlformats.org/drawingml/2006/main" name="MNF vertic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16.9 Widescreen.potx" id="{4F9F179C-FC55-4406-9372-ACB71F56CD80}" vid="{02E87599-44C4-42C3-BED7-5FF59534C5EF}"/>
    </a:ext>
  </a:extLst>
</a:theme>
</file>

<file path=ppt/theme/theme5.xml><?xml version="1.0" encoding="utf-8"?>
<a:theme xmlns:a="http://schemas.openxmlformats.org/drawingml/2006/main" name="MNF horizont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16.9 Widescreen.potx" id="{4F9F179C-FC55-4406-9372-ACB71F56CD80}" vid="{1D630F70-31C1-47EA-9A5C-0993FCC783EC}"/>
    </a:ext>
  </a:extLst>
</a:theme>
</file>

<file path=ppt/theme/theme6.xml><?xml version="1.0" encoding="utf-8"?>
<a:theme xmlns:a="http://schemas.openxmlformats.org/drawingml/2006/main" name="Wordmark vertic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16.9 Widescreen.potx" id="{4F9F179C-FC55-4406-9372-ACB71F56CD80}" vid="{5D5CE2B9-9AB1-444B-84B0-F100492FB77D}"/>
    </a:ext>
  </a:extLst>
</a:theme>
</file>

<file path=ppt/theme/theme7.xml><?xml version="1.0" encoding="utf-8"?>
<a:theme xmlns:a="http://schemas.openxmlformats.org/drawingml/2006/main" name="Wordmark horizont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16.9 Widescreen.potx" id="{4F9F179C-FC55-4406-9372-ACB71F56CD80}" vid="{28CA8483-C027-4DC1-BB4B-A94F6F059FFD}"/>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 16.9 Widescreen</Template>
  <TotalTime>3078</TotalTime>
  <Words>3391</Words>
  <Application>Microsoft Office PowerPoint</Application>
  <PresentationFormat>On-screen Show (16:9)</PresentationFormat>
  <Paragraphs>783</Paragraphs>
  <Slides>60</Slides>
  <Notes>0</Notes>
  <HiddenSlides>0</HiddenSlides>
  <MMClips>0</MMClips>
  <ScaleCrop>false</ScaleCrop>
  <HeadingPairs>
    <vt:vector size="6" baseType="variant">
      <vt:variant>
        <vt:lpstr>Fonts Used</vt:lpstr>
      </vt:variant>
      <vt:variant>
        <vt:i4>3</vt:i4>
      </vt:variant>
      <vt:variant>
        <vt:lpstr>Theme</vt:lpstr>
      </vt:variant>
      <vt:variant>
        <vt:i4>7</vt:i4>
      </vt:variant>
      <vt:variant>
        <vt:lpstr>Slide Titles</vt:lpstr>
      </vt:variant>
      <vt:variant>
        <vt:i4>60</vt:i4>
      </vt:variant>
    </vt:vector>
  </HeadingPairs>
  <TitlesOfParts>
    <vt:vector size="70" baseType="lpstr">
      <vt:lpstr>Arial</vt:lpstr>
      <vt:lpstr>Calibri</vt:lpstr>
      <vt:lpstr>Consolas</vt:lpstr>
      <vt:lpstr>CSIRO horizontal</vt:lpstr>
      <vt:lpstr>Data61 vertical</vt:lpstr>
      <vt:lpstr>Data61 horizontal</vt:lpstr>
      <vt:lpstr>MNF vertical</vt:lpstr>
      <vt:lpstr>MNF horizontal</vt:lpstr>
      <vt:lpstr>Wordmark vertical</vt:lpstr>
      <vt:lpstr>Wordmark horizontal</vt:lpstr>
      <vt:lpstr>Spark</vt:lpstr>
      <vt:lpstr>Introduction</vt:lpstr>
      <vt:lpstr>Introduction</vt:lpstr>
      <vt:lpstr>Introduction</vt:lpstr>
      <vt:lpstr>Spark</vt:lpstr>
      <vt:lpstr>Modelling</vt:lpstr>
      <vt:lpstr>Modelling</vt:lpstr>
      <vt:lpstr>Data</vt:lpstr>
      <vt:lpstr>SparkWeb</vt:lpstr>
      <vt:lpstr>SparkWeb</vt:lpstr>
      <vt:lpstr>SparkWeb</vt:lpstr>
      <vt:lpstr>SparkWeb</vt:lpstr>
      <vt:lpstr>SparkWeb</vt:lpstr>
      <vt:lpstr>SparkWeb</vt:lpstr>
      <vt:lpstr>SparkWeb</vt:lpstr>
      <vt:lpstr>SparkWeb</vt:lpstr>
      <vt:lpstr>SparkWeb</vt:lpstr>
      <vt:lpstr>SparkWeb</vt:lpstr>
      <vt:lpstr>SparkWeb</vt:lpstr>
      <vt:lpstr>SparkWeb</vt:lpstr>
      <vt:lpstr>SparkWeb</vt:lpstr>
      <vt:lpstr>SparkWeb</vt:lpstr>
      <vt:lpstr>SparkWeb</vt:lpstr>
      <vt:lpstr>SparkWeb</vt:lpstr>
      <vt:lpstr>SparkWeb</vt:lpstr>
      <vt:lpstr>SparkWeb</vt:lpstr>
      <vt:lpstr>SparkWeb</vt:lpstr>
      <vt:lpstr>SparkWeb</vt:lpstr>
      <vt:lpstr>SparkWeb</vt:lpstr>
      <vt:lpstr>SparkWeb</vt:lpstr>
      <vt:lpstr>SparkWeb</vt:lpstr>
      <vt:lpstr>SparkWeb</vt:lpstr>
      <vt:lpstr>SparkWeb</vt:lpstr>
      <vt:lpstr>SparkWeb</vt:lpstr>
      <vt:lpstr>SparkWeb</vt:lpstr>
      <vt:lpstr>SparkWeb</vt:lpstr>
      <vt:lpstr>SparkWeb</vt:lpstr>
      <vt:lpstr>SparkWeb</vt:lpstr>
      <vt:lpstr>SparkWeb</vt:lpstr>
      <vt:lpstr>SparkWeb</vt:lpstr>
      <vt:lpstr>SparkWeb</vt:lpstr>
      <vt:lpstr>SparkWeb</vt:lpstr>
      <vt:lpstr>SparkWeb</vt:lpstr>
      <vt:lpstr>SparkWeb</vt:lpstr>
      <vt:lpstr>SparkWeb</vt:lpstr>
      <vt:lpstr>SparkWeb</vt:lpstr>
      <vt:lpstr>SparkWeb</vt:lpstr>
      <vt:lpstr>SparkWeb</vt:lpstr>
      <vt:lpstr>SparkWeb</vt:lpstr>
      <vt:lpstr>SparkWeb</vt:lpstr>
      <vt:lpstr>SparkWeb</vt:lpstr>
      <vt:lpstr>SparkWeb</vt:lpstr>
      <vt:lpstr>SparkWeb</vt:lpstr>
      <vt:lpstr>SparkWeb</vt:lpstr>
      <vt:lpstr>SparkWeb</vt:lpstr>
      <vt:lpstr>SparkWeb</vt:lpstr>
      <vt:lpstr>SparkWeb</vt:lpstr>
      <vt:lpstr>SparkWeb</vt:lpstr>
      <vt:lpstr>SparkWeb</vt:lpstr>
      <vt:lpstr>SparkWeb</vt:lpstr>
    </vt:vector>
  </TitlesOfParts>
  <Company>CSIRO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Spark</dc:title>
  <dc:creator>Will Swedosh</dc:creator>
  <cp:lastModifiedBy>Swedosh, Will (Data61, Clayton)</cp:lastModifiedBy>
  <cp:revision>3</cp:revision>
  <cp:lastPrinted>2019-07-25T05:14:36Z</cp:lastPrinted>
  <dcterms:created xsi:type="dcterms:W3CDTF">2023-05-10T00:27:59Z</dcterms:created>
  <dcterms:modified xsi:type="dcterms:W3CDTF">2023-06-08T04:26:38Z</dcterms:modified>
</cp:coreProperties>
</file>