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30279975" cy="42484675"/>
  <p:notesSz cx="6797675" cy="9926638"/>
  <p:defaultTextStyle>
    <a:defPPr>
      <a:defRPr lang="en-US"/>
    </a:defPPr>
    <a:lvl1pPr marL="0" algn="l" defTabSz="4157960" rtl="0" eaLnBrk="1" latinLnBrk="0" hangingPunct="1">
      <a:defRPr sz="8200" kern="1200">
        <a:solidFill>
          <a:schemeClr val="tx1"/>
        </a:solidFill>
        <a:latin typeface="+mn-lt"/>
        <a:ea typeface="+mn-ea"/>
        <a:cs typeface="+mn-cs"/>
      </a:defRPr>
    </a:lvl1pPr>
    <a:lvl2pPr marL="2078980" algn="l" defTabSz="4157960" rtl="0" eaLnBrk="1" latinLnBrk="0" hangingPunct="1">
      <a:defRPr sz="8200" kern="1200">
        <a:solidFill>
          <a:schemeClr val="tx1"/>
        </a:solidFill>
        <a:latin typeface="+mn-lt"/>
        <a:ea typeface="+mn-ea"/>
        <a:cs typeface="+mn-cs"/>
      </a:defRPr>
    </a:lvl2pPr>
    <a:lvl3pPr marL="4157960" algn="l" defTabSz="4157960" rtl="0" eaLnBrk="1" latinLnBrk="0" hangingPunct="1">
      <a:defRPr sz="8200" kern="1200">
        <a:solidFill>
          <a:schemeClr val="tx1"/>
        </a:solidFill>
        <a:latin typeface="+mn-lt"/>
        <a:ea typeface="+mn-ea"/>
        <a:cs typeface="+mn-cs"/>
      </a:defRPr>
    </a:lvl3pPr>
    <a:lvl4pPr marL="6236940" algn="l" defTabSz="4157960" rtl="0" eaLnBrk="1" latinLnBrk="0" hangingPunct="1">
      <a:defRPr sz="8200" kern="1200">
        <a:solidFill>
          <a:schemeClr val="tx1"/>
        </a:solidFill>
        <a:latin typeface="+mn-lt"/>
        <a:ea typeface="+mn-ea"/>
        <a:cs typeface="+mn-cs"/>
      </a:defRPr>
    </a:lvl4pPr>
    <a:lvl5pPr marL="8315919" algn="l" defTabSz="4157960" rtl="0" eaLnBrk="1" latinLnBrk="0" hangingPunct="1">
      <a:defRPr sz="8200" kern="1200">
        <a:solidFill>
          <a:schemeClr val="tx1"/>
        </a:solidFill>
        <a:latin typeface="+mn-lt"/>
        <a:ea typeface="+mn-ea"/>
        <a:cs typeface="+mn-cs"/>
      </a:defRPr>
    </a:lvl5pPr>
    <a:lvl6pPr marL="10394899" algn="l" defTabSz="4157960" rtl="0" eaLnBrk="1" latinLnBrk="0" hangingPunct="1">
      <a:defRPr sz="8200" kern="1200">
        <a:solidFill>
          <a:schemeClr val="tx1"/>
        </a:solidFill>
        <a:latin typeface="+mn-lt"/>
        <a:ea typeface="+mn-ea"/>
        <a:cs typeface="+mn-cs"/>
      </a:defRPr>
    </a:lvl6pPr>
    <a:lvl7pPr marL="12473879" algn="l" defTabSz="4157960" rtl="0" eaLnBrk="1" latinLnBrk="0" hangingPunct="1">
      <a:defRPr sz="8200" kern="1200">
        <a:solidFill>
          <a:schemeClr val="tx1"/>
        </a:solidFill>
        <a:latin typeface="+mn-lt"/>
        <a:ea typeface="+mn-ea"/>
        <a:cs typeface="+mn-cs"/>
      </a:defRPr>
    </a:lvl7pPr>
    <a:lvl8pPr marL="14552859" algn="l" defTabSz="4157960" rtl="0" eaLnBrk="1" latinLnBrk="0" hangingPunct="1">
      <a:defRPr sz="8200" kern="1200">
        <a:solidFill>
          <a:schemeClr val="tx1"/>
        </a:solidFill>
        <a:latin typeface="+mn-lt"/>
        <a:ea typeface="+mn-ea"/>
        <a:cs typeface="+mn-cs"/>
      </a:defRPr>
    </a:lvl8pPr>
    <a:lvl9pPr marL="16631839" algn="l" defTabSz="415796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98">
          <p15:clr>
            <a:srgbClr val="A4A3A4"/>
          </p15:clr>
        </p15:guide>
        <p15:guide id="2" orient="horz" pos="24222">
          <p15:clr>
            <a:srgbClr val="A4A3A4"/>
          </p15:clr>
        </p15:guide>
        <p15:guide id="3" orient="horz" pos="25129">
          <p15:clr>
            <a:srgbClr val="A4A3A4"/>
          </p15:clr>
        </p15:guide>
        <p15:guide id="4" orient="horz" pos="7484">
          <p15:clr>
            <a:srgbClr val="A4A3A4"/>
          </p15:clr>
        </p15:guide>
        <p15:guide id="5" pos="9537">
          <p15:clr>
            <a:srgbClr val="A4A3A4"/>
          </p15:clr>
        </p15:guide>
        <p15:guide id="6" pos="1009">
          <p15:clr>
            <a:srgbClr val="A4A3A4"/>
          </p15:clr>
        </p15:guide>
        <p15:guide id="7" pos="18065">
          <p15:clr>
            <a:srgbClr val="A4A3A4"/>
          </p15:clr>
        </p15:guide>
        <p15:guide id="8" pos="8947">
          <p15:clr>
            <a:srgbClr val="A4A3A4"/>
          </p15:clr>
        </p15:guide>
        <p15:guide id="9" pos="10127">
          <p15:clr>
            <a:srgbClr val="A4A3A4"/>
          </p15:clr>
        </p15:guide>
        <p15:guide id="10" orient="horz" pos="13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ADFC9-65D5-404A-9C1F-742628D2A36B}" v="4" dt="2019-11-18T03:52:57.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21" d="100"/>
          <a:sy n="21" d="100"/>
        </p:scale>
        <p:origin x="2670" y="126"/>
      </p:cViewPr>
      <p:guideLst>
        <p:guide orient="horz" pos="5398"/>
        <p:guide orient="horz" pos="24222"/>
        <p:guide orient="horz" pos="25129"/>
        <p:guide orient="horz" pos="7484"/>
        <p:guide pos="9537"/>
        <p:guide pos="1009"/>
        <p:guide pos="18065"/>
        <p:guide pos="8947"/>
        <p:guide pos="10127"/>
        <p:guide orient="horz" pos="133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ons, Pethie (L&amp;W, Cairns)" userId="7b91c1a6-b19a-4279-856f-bb84c1d150d9" providerId="ADAL" clId="{2534ADD0-BC04-4F48-9CB2-F98E141771A4}"/>
    <pc:docChg chg="modSld">
      <pc:chgData name="Lyons, Pethie (L&amp;W, Cairns)" userId="7b91c1a6-b19a-4279-856f-bb84c1d150d9" providerId="ADAL" clId="{2534ADD0-BC04-4F48-9CB2-F98E141771A4}" dt="2019-10-14T00:21:59.699" v="47" actId="20577"/>
      <pc:docMkLst>
        <pc:docMk/>
      </pc:docMkLst>
      <pc:sldChg chg="modSp">
        <pc:chgData name="Lyons, Pethie (L&amp;W, Cairns)" userId="7b91c1a6-b19a-4279-856f-bb84c1d150d9" providerId="ADAL" clId="{2534ADD0-BC04-4F48-9CB2-F98E141771A4}" dt="2019-10-14T00:21:59.699" v="47" actId="20577"/>
        <pc:sldMkLst>
          <pc:docMk/>
          <pc:sldMk cId="2664474604" sldId="257"/>
        </pc:sldMkLst>
        <pc:spChg chg="mod">
          <ac:chgData name="Lyons, Pethie (L&amp;W, Cairns)" userId="7b91c1a6-b19a-4279-856f-bb84c1d150d9" providerId="ADAL" clId="{2534ADD0-BC04-4F48-9CB2-F98E141771A4}" dt="2019-10-14T00:21:59.699" v="47" actId="20577"/>
          <ac:spMkLst>
            <pc:docMk/>
            <pc:sldMk cId="2664474604" sldId="257"/>
            <ac:spMk id="5" creationId="{3B109789-DCF0-4D57-BD05-9F84B890C9A1}"/>
          </ac:spMkLst>
        </pc:spChg>
        <pc:spChg chg="mod">
          <ac:chgData name="Lyons, Pethie (L&amp;W, Cairns)" userId="7b91c1a6-b19a-4279-856f-bb84c1d150d9" providerId="ADAL" clId="{2534ADD0-BC04-4F48-9CB2-F98E141771A4}" dt="2019-10-14T00:03:17.430" v="1" actId="20577"/>
          <ac:spMkLst>
            <pc:docMk/>
            <pc:sldMk cId="2664474604" sldId="257"/>
            <ac:spMk id="27" creationId="{00000000-0000-0000-0000-000000000000}"/>
          </ac:spMkLst>
        </pc:spChg>
        <pc:spChg chg="mod">
          <ac:chgData name="Lyons, Pethie (L&amp;W, Cairns)" userId="7b91c1a6-b19a-4279-856f-bb84c1d150d9" providerId="ADAL" clId="{2534ADD0-BC04-4F48-9CB2-F98E141771A4}" dt="2019-10-14T00:17:25.438" v="24" actId="20577"/>
          <ac:spMkLst>
            <pc:docMk/>
            <pc:sldMk cId="2664474604" sldId="257"/>
            <ac:spMk id="33" creationId="{00000000-0000-0000-0000-000000000000}"/>
          </ac:spMkLst>
        </pc:spChg>
      </pc:sldChg>
    </pc:docChg>
  </pc:docChgLst>
  <pc:docChgLst>
    <pc:chgData name="Lyons, Pethie (L&amp;W, Cairns)" userId="7b91c1a6-b19a-4279-856f-bb84c1d150d9" providerId="ADAL" clId="{555ADFC9-65D5-404A-9C1F-742628D2A36B}"/>
    <pc:docChg chg="modSld">
      <pc:chgData name="Lyons, Pethie (L&amp;W, Cairns)" userId="7b91c1a6-b19a-4279-856f-bb84c1d150d9" providerId="ADAL" clId="{555ADFC9-65D5-404A-9C1F-742628D2A36B}" dt="2019-11-18T03:52:57.448" v="4" actId="478"/>
      <pc:docMkLst>
        <pc:docMk/>
      </pc:docMkLst>
      <pc:sldChg chg="delSp modSp">
        <pc:chgData name="Lyons, Pethie (L&amp;W, Cairns)" userId="7b91c1a6-b19a-4279-856f-bb84c1d150d9" providerId="ADAL" clId="{555ADFC9-65D5-404A-9C1F-742628D2A36B}" dt="2019-11-18T03:52:57.448" v="4" actId="478"/>
        <pc:sldMkLst>
          <pc:docMk/>
          <pc:sldMk cId="2664474604" sldId="257"/>
        </pc:sldMkLst>
        <pc:spChg chg="del">
          <ac:chgData name="Lyons, Pethie (L&amp;W, Cairns)" userId="7b91c1a6-b19a-4279-856f-bb84c1d150d9" providerId="ADAL" clId="{555ADFC9-65D5-404A-9C1F-742628D2A36B}" dt="2019-11-18T03:52:47.515" v="1" actId="478"/>
          <ac:spMkLst>
            <pc:docMk/>
            <pc:sldMk cId="2664474604" sldId="257"/>
            <ac:spMk id="7" creationId="{00000000-0000-0000-0000-000000000000}"/>
          </ac:spMkLst>
        </pc:spChg>
        <pc:spChg chg="mod">
          <ac:chgData name="Lyons, Pethie (L&amp;W, Cairns)" userId="7b91c1a6-b19a-4279-856f-bb84c1d150d9" providerId="ADAL" clId="{555ADFC9-65D5-404A-9C1F-742628D2A36B}" dt="2019-11-14T23:45:48.924" v="0" actId="20577"/>
          <ac:spMkLst>
            <pc:docMk/>
            <pc:sldMk cId="2664474604" sldId="257"/>
            <ac:spMk id="11" creationId="{37CDBC08-B5BE-4DB2-9574-3AAFA5CDFB1D}"/>
          </ac:spMkLst>
        </pc:spChg>
        <pc:spChg chg="del">
          <ac:chgData name="Lyons, Pethie (L&amp;W, Cairns)" userId="7b91c1a6-b19a-4279-856f-bb84c1d150d9" providerId="ADAL" clId="{555ADFC9-65D5-404A-9C1F-742628D2A36B}" dt="2019-11-18T03:52:51.287" v="2" actId="478"/>
          <ac:spMkLst>
            <pc:docMk/>
            <pc:sldMk cId="2664474604" sldId="257"/>
            <ac:spMk id="21" creationId="{00000000-0000-0000-0000-000000000000}"/>
          </ac:spMkLst>
        </pc:spChg>
        <pc:spChg chg="del">
          <ac:chgData name="Lyons, Pethie (L&amp;W, Cairns)" userId="7b91c1a6-b19a-4279-856f-bb84c1d150d9" providerId="ADAL" clId="{555ADFC9-65D5-404A-9C1F-742628D2A36B}" dt="2019-11-18T03:52:57.448" v="4" actId="478"/>
          <ac:spMkLst>
            <pc:docMk/>
            <pc:sldMk cId="2664474604" sldId="257"/>
            <ac:spMk id="22" creationId="{00000000-0000-0000-0000-000000000000}"/>
          </ac:spMkLst>
        </pc:spChg>
        <pc:spChg chg="del">
          <ac:chgData name="Lyons, Pethie (L&amp;W, Cairns)" userId="7b91c1a6-b19a-4279-856f-bb84c1d150d9" providerId="ADAL" clId="{555ADFC9-65D5-404A-9C1F-742628D2A36B}" dt="2019-11-18T03:52:54.459" v="3" actId="478"/>
          <ac:spMkLst>
            <pc:docMk/>
            <pc:sldMk cId="2664474604" sldId="257"/>
            <ac:spMk id="2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1788" y="4662130"/>
            <a:ext cx="27147713" cy="3336453"/>
          </a:xfrm>
        </p:spPr>
        <p:txBody>
          <a:bodyPr anchor="b" anchorCtr="0">
            <a:noAutofit/>
          </a:bodyPr>
          <a:lstStyle>
            <a:lvl1pPr>
              <a:lnSpc>
                <a:spcPct val="90000"/>
              </a:lnSpc>
              <a:defRPr sz="15500">
                <a:solidFill>
                  <a:schemeClr val="accent3"/>
                </a:solidFill>
              </a:defRPr>
            </a:lvl1pPr>
          </a:lstStyle>
          <a:p>
            <a:r>
              <a:rPr lang="en-US" dirty="0"/>
              <a:t>Insert main heading (max 155pt)</a:t>
            </a:r>
            <a:endParaRPr lang="en-AU" dirty="0"/>
          </a:p>
        </p:txBody>
      </p:sp>
      <p:sp>
        <p:nvSpPr>
          <p:cNvPr id="3" name="Content Placeholder 2"/>
          <p:cNvSpPr>
            <a:spLocks noGrp="1"/>
          </p:cNvSpPr>
          <p:nvPr>
            <p:ph sz="half" idx="1" hasCustomPrompt="1"/>
          </p:nvPr>
        </p:nvSpPr>
        <p:spPr>
          <a:xfrm>
            <a:off x="1572624" y="16663831"/>
            <a:ext cx="12601575" cy="21788593"/>
          </a:xfrm>
        </p:spPr>
        <p:txBody>
          <a:bodyPr>
            <a:normAutofit/>
          </a:bodyPr>
          <a:lstStyle>
            <a:lvl1pPr marL="0" indent="0">
              <a:spcBef>
                <a:spcPts val="6000"/>
              </a:spcBef>
              <a:spcAft>
                <a:spcPts val="1200"/>
              </a:spcAft>
              <a:buNone/>
              <a:defRPr sz="6000" b="0" baseline="0">
                <a:solidFill>
                  <a:schemeClr val="accent3"/>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dirty="0"/>
              <a:t>Heading (First level)</a:t>
            </a:r>
          </a:p>
          <a:p>
            <a:pPr lvl="1"/>
            <a:r>
              <a:rPr lang="en-US" dirty="0"/>
              <a:t>Body (Second level)</a:t>
            </a:r>
          </a:p>
          <a:p>
            <a:pPr lvl="2"/>
            <a:r>
              <a:rPr lang="en-US" dirty="0"/>
              <a:t>Heading 2 (Third level)</a:t>
            </a:r>
          </a:p>
        </p:txBody>
      </p:sp>
      <p:sp>
        <p:nvSpPr>
          <p:cNvPr id="9" name="Text Placeholder 8"/>
          <p:cNvSpPr>
            <a:spLocks noGrp="1"/>
          </p:cNvSpPr>
          <p:nvPr>
            <p:ph type="body" sz="quarter" idx="10" hasCustomPrompt="1"/>
          </p:nvPr>
        </p:nvSpPr>
        <p:spPr>
          <a:xfrm>
            <a:off x="1601788" y="11557383"/>
            <a:ext cx="27076400" cy="4023619"/>
          </a:xfrm>
        </p:spPr>
        <p:txBody>
          <a:bodyPr>
            <a:normAutofit/>
          </a:bodyPr>
          <a:lstStyle>
            <a:lvl1pPr marL="0" indent="0">
              <a:buNone/>
              <a:defRPr sz="7000">
                <a:solidFill>
                  <a:schemeClr val="accent3"/>
                </a:solidFill>
              </a:defRPr>
            </a:lvl1pPr>
          </a:lstStyle>
          <a:p>
            <a:pPr lvl="0"/>
            <a:r>
              <a:rPr lang="en-US" dirty="0"/>
              <a:t>Click to edit Introduction</a:t>
            </a:r>
          </a:p>
        </p:txBody>
      </p:sp>
      <p:sp>
        <p:nvSpPr>
          <p:cNvPr id="11" name="Text Placeholder 10"/>
          <p:cNvSpPr>
            <a:spLocks noGrp="1"/>
          </p:cNvSpPr>
          <p:nvPr>
            <p:ph type="body" sz="quarter" idx="11" hasCustomPrompt="1"/>
          </p:nvPr>
        </p:nvSpPr>
        <p:spPr>
          <a:xfrm>
            <a:off x="1601788" y="8360830"/>
            <a:ext cx="27076400" cy="1023672"/>
          </a:xfrm>
        </p:spPr>
        <p:txBody>
          <a:bodyPr>
            <a:noAutofit/>
          </a:bodyPr>
          <a:lstStyle>
            <a:lvl1pPr marL="0" indent="0">
              <a:buNone/>
              <a:defRPr sz="6000" baseline="0">
                <a:solidFill>
                  <a:schemeClr val="accent3"/>
                </a:solidFill>
              </a:defRPr>
            </a:lvl1pPr>
          </a:lstStyle>
          <a:p>
            <a:pPr lvl="0"/>
            <a:r>
              <a:rPr lang="en-US" dirty="0"/>
              <a:t>Insert Subtitle [Calibri 60pt]</a:t>
            </a:r>
          </a:p>
        </p:txBody>
      </p:sp>
      <p:sp>
        <p:nvSpPr>
          <p:cNvPr id="13" name="Text Placeholder 12"/>
          <p:cNvSpPr>
            <a:spLocks noGrp="1"/>
          </p:cNvSpPr>
          <p:nvPr>
            <p:ph type="body" sz="quarter" idx="12" hasCustomPrompt="1"/>
          </p:nvPr>
        </p:nvSpPr>
        <p:spPr>
          <a:xfrm>
            <a:off x="1601788" y="9970595"/>
            <a:ext cx="27076400" cy="503958"/>
          </a:xfrm>
        </p:spPr>
        <p:txBody>
          <a:bodyPr>
            <a:normAutofit/>
          </a:bodyPr>
          <a:lstStyle>
            <a:lvl1pPr marL="0" indent="0">
              <a:buNone/>
              <a:defRPr sz="3200">
                <a:solidFill>
                  <a:schemeClr val="accent3"/>
                </a:solidFill>
              </a:defRPr>
            </a:lvl1pPr>
          </a:lstStyle>
          <a:p>
            <a:pPr lvl="0"/>
            <a:r>
              <a:rPr lang="en-US" dirty="0"/>
              <a:t>Insert Author and Affiliation details [Calibri 32pt]</a:t>
            </a:r>
          </a:p>
        </p:txBody>
      </p:sp>
      <p:sp>
        <p:nvSpPr>
          <p:cNvPr id="14" name="Content Placeholder 2"/>
          <p:cNvSpPr>
            <a:spLocks noGrp="1"/>
          </p:cNvSpPr>
          <p:nvPr>
            <p:ph sz="half" idx="13" hasCustomPrompt="1"/>
          </p:nvPr>
        </p:nvSpPr>
        <p:spPr>
          <a:xfrm>
            <a:off x="16076613" y="16649674"/>
            <a:ext cx="12601575" cy="21802751"/>
          </a:xfrm>
        </p:spPr>
        <p:txBody>
          <a:bodyPr>
            <a:normAutofit/>
          </a:bodyPr>
          <a:lstStyle>
            <a:lvl1pPr marL="0" indent="0">
              <a:spcBef>
                <a:spcPts val="6000"/>
              </a:spcBef>
              <a:spcAft>
                <a:spcPts val="1200"/>
              </a:spcAft>
              <a:buNone/>
              <a:defRPr sz="6000" b="0" baseline="0">
                <a:solidFill>
                  <a:schemeClr val="accent3"/>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dirty="0"/>
              <a:t>Heading (First level)</a:t>
            </a:r>
          </a:p>
          <a:p>
            <a:pPr lvl="1"/>
            <a:r>
              <a:rPr lang="en-US" dirty="0"/>
              <a:t>Body (Second level)</a:t>
            </a:r>
          </a:p>
          <a:p>
            <a:pPr lvl="2"/>
            <a:r>
              <a:rPr lang="en-US" dirty="0"/>
              <a:t>Heading 2 (Third level)</a:t>
            </a:r>
          </a:p>
          <a:p>
            <a:pPr lvl="1"/>
            <a:endParaRPr lang="en-US" dirty="0"/>
          </a:p>
        </p:txBody>
      </p:sp>
      <p:sp>
        <p:nvSpPr>
          <p:cNvPr id="4" name="Rectangle 3">
            <a:extLst>
              <a:ext uri="{FF2B5EF4-FFF2-40B4-BE49-F238E27FC236}">
                <a16:creationId xmlns:a16="http://schemas.microsoft.com/office/drawing/2014/main" id="{EF7E0921-8856-4AD6-A53F-1CD6E8A59EBE}"/>
              </a:ext>
            </a:extLst>
          </p:cNvPr>
          <p:cNvSpPr/>
          <p:nvPr userDrawn="1"/>
        </p:nvSpPr>
        <p:spPr>
          <a:xfrm>
            <a:off x="1572624" y="39535255"/>
            <a:ext cx="5759450" cy="1808187"/>
          </a:xfrm>
          <a:prstGeom prst="rect">
            <a:avLst/>
          </a:prstGeom>
        </p:spPr>
        <p:txBody>
          <a:bodyPr wrap="square" lIns="0" tIns="0" rIns="0" bIns="0">
            <a:spAutoFit/>
          </a:bodyPr>
          <a:lstStyle/>
          <a:p>
            <a:r>
              <a:rPr lang="en-AU" sz="2200" b="1" dirty="0"/>
              <a:t>As Australia’s national science agency </a:t>
            </a:r>
          </a:p>
          <a:p>
            <a:r>
              <a:rPr lang="en-AU" sz="2200" b="1" dirty="0"/>
              <a:t>and innovation catalyst, CSIRO is solving </a:t>
            </a:r>
          </a:p>
          <a:p>
            <a:r>
              <a:rPr lang="en-AU" sz="2200" b="1" dirty="0"/>
              <a:t>the greatest challenges through </a:t>
            </a:r>
          </a:p>
          <a:p>
            <a:pPr>
              <a:spcAft>
                <a:spcPts val="900"/>
              </a:spcAft>
            </a:pPr>
            <a:r>
              <a:rPr lang="en-AU" sz="2200" b="1" dirty="0"/>
              <a:t>innovative science and technology.</a:t>
            </a:r>
          </a:p>
          <a:p>
            <a:r>
              <a:rPr lang="en-AU" sz="2200" dirty="0"/>
              <a:t>CSIRO. Unlocking a better future for everyone.</a:t>
            </a:r>
          </a:p>
        </p:txBody>
      </p:sp>
      <p:pic>
        <p:nvPicPr>
          <p:cNvPr id="18" name="Picture 17">
            <a:extLst>
              <a:ext uri="{FF2B5EF4-FFF2-40B4-BE49-F238E27FC236}">
                <a16:creationId xmlns:a16="http://schemas.microsoft.com/office/drawing/2014/main" id="{32DCF9FD-D928-4239-B11E-4021AC4467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1788" y="1411118"/>
            <a:ext cx="2338693" cy="2340000"/>
          </a:xfrm>
          <a:prstGeom prst="rect">
            <a:avLst/>
          </a:prstGeom>
        </p:spPr>
      </p:pic>
    </p:spTree>
    <p:extLst>
      <p:ext uri="{BB962C8B-B14F-4D97-AF65-F5344CB8AC3E}">
        <p14:creationId xmlns:p14="http://schemas.microsoft.com/office/powerpoint/2010/main" val="256862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C633823-9D29-4FB2-BC74-54C24B33B17D}"/>
              </a:ext>
            </a:extLst>
          </p:cNvPr>
          <p:cNvSpPr/>
          <p:nvPr userDrawn="1"/>
        </p:nvSpPr>
        <p:spPr>
          <a:xfrm>
            <a:off x="-1538" y="-24965"/>
            <a:ext cx="30283049" cy="1063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1601788" y="3908634"/>
            <a:ext cx="27147713" cy="3336453"/>
          </a:xfrm>
        </p:spPr>
        <p:txBody>
          <a:bodyPr anchor="b" anchorCtr="0">
            <a:noAutofit/>
          </a:bodyPr>
          <a:lstStyle>
            <a:lvl1pPr>
              <a:lnSpc>
                <a:spcPct val="90000"/>
              </a:lnSpc>
              <a:defRPr sz="15500">
                <a:solidFill>
                  <a:schemeClr val="accent2"/>
                </a:solidFill>
              </a:defRPr>
            </a:lvl1pPr>
          </a:lstStyle>
          <a:p>
            <a:r>
              <a:rPr lang="en-US" dirty="0"/>
              <a:t>Insert main heading (max 155pt)</a:t>
            </a:r>
            <a:endParaRPr lang="en-AU" dirty="0"/>
          </a:p>
        </p:txBody>
      </p:sp>
      <p:sp>
        <p:nvSpPr>
          <p:cNvPr id="3" name="Content Placeholder 2"/>
          <p:cNvSpPr>
            <a:spLocks noGrp="1"/>
          </p:cNvSpPr>
          <p:nvPr>
            <p:ph sz="half" idx="1" hasCustomPrompt="1"/>
          </p:nvPr>
        </p:nvSpPr>
        <p:spPr>
          <a:xfrm>
            <a:off x="1572624" y="16576029"/>
            <a:ext cx="12601575" cy="21876395"/>
          </a:xfrm>
        </p:spPr>
        <p:txBody>
          <a:bodyPr>
            <a:normAutofit/>
          </a:bodyPr>
          <a:lstStyle>
            <a:lvl1pPr marL="0" indent="0">
              <a:spcBef>
                <a:spcPts val="6000"/>
              </a:spcBef>
              <a:spcAft>
                <a:spcPts val="1200"/>
              </a:spcAft>
              <a:buNone/>
              <a:defRPr sz="6000" b="0" baseline="0">
                <a:solidFill>
                  <a:schemeClr val="accent3"/>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dirty="0"/>
              <a:t>Heading (First level)</a:t>
            </a:r>
          </a:p>
          <a:p>
            <a:pPr lvl="1"/>
            <a:r>
              <a:rPr lang="en-US" dirty="0"/>
              <a:t>Body (Second level)</a:t>
            </a:r>
          </a:p>
          <a:p>
            <a:pPr lvl="2"/>
            <a:r>
              <a:rPr lang="en-US" dirty="0"/>
              <a:t>Heading 2 (Third level)</a:t>
            </a:r>
          </a:p>
        </p:txBody>
      </p:sp>
      <p:sp>
        <p:nvSpPr>
          <p:cNvPr id="9" name="Text Placeholder 8"/>
          <p:cNvSpPr>
            <a:spLocks noGrp="1"/>
          </p:cNvSpPr>
          <p:nvPr>
            <p:ph type="body" sz="quarter" idx="10" hasCustomPrompt="1"/>
          </p:nvPr>
        </p:nvSpPr>
        <p:spPr>
          <a:xfrm>
            <a:off x="1601788" y="11890126"/>
            <a:ext cx="27076400" cy="3779713"/>
          </a:xfrm>
        </p:spPr>
        <p:txBody>
          <a:bodyPr>
            <a:normAutofit/>
          </a:bodyPr>
          <a:lstStyle>
            <a:lvl1pPr marL="0" indent="0">
              <a:buNone/>
              <a:defRPr sz="7000">
                <a:solidFill>
                  <a:schemeClr val="accent3"/>
                </a:solidFill>
              </a:defRPr>
            </a:lvl1pPr>
          </a:lstStyle>
          <a:p>
            <a:pPr lvl="0"/>
            <a:r>
              <a:rPr lang="en-US" dirty="0"/>
              <a:t>Click to edit Introduction</a:t>
            </a:r>
          </a:p>
        </p:txBody>
      </p:sp>
      <p:sp>
        <p:nvSpPr>
          <p:cNvPr id="11" name="Text Placeholder 10"/>
          <p:cNvSpPr>
            <a:spLocks noGrp="1"/>
          </p:cNvSpPr>
          <p:nvPr>
            <p:ph type="body" sz="quarter" idx="11" hasCustomPrompt="1"/>
          </p:nvPr>
        </p:nvSpPr>
        <p:spPr>
          <a:xfrm>
            <a:off x="1601788" y="7607334"/>
            <a:ext cx="27076400" cy="1023672"/>
          </a:xfrm>
        </p:spPr>
        <p:txBody>
          <a:bodyPr>
            <a:noAutofit/>
          </a:bodyPr>
          <a:lstStyle>
            <a:lvl1pPr marL="0" indent="0">
              <a:buNone/>
              <a:defRPr sz="6000" baseline="0">
                <a:solidFill>
                  <a:schemeClr val="accent2"/>
                </a:solidFill>
              </a:defRPr>
            </a:lvl1pPr>
          </a:lstStyle>
          <a:p>
            <a:pPr lvl="0"/>
            <a:r>
              <a:rPr lang="en-US" dirty="0"/>
              <a:t>Insert Subtitle [Calibri 60pt]</a:t>
            </a:r>
          </a:p>
        </p:txBody>
      </p:sp>
      <p:sp>
        <p:nvSpPr>
          <p:cNvPr id="13" name="Text Placeholder 12"/>
          <p:cNvSpPr>
            <a:spLocks noGrp="1"/>
          </p:cNvSpPr>
          <p:nvPr>
            <p:ph type="body" sz="quarter" idx="12" hasCustomPrompt="1"/>
          </p:nvPr>
        </p:nvSpPr>
        <p:spPr>
          <a:xfrm>
            <a:off x="1601788" y="9217099"/>
            <a:ext cx="27076400" cy="503958"/>
          </a:xfrm>
        </p:spPr>
        <p:txBody>
          <a:bodyPr>
            <a:normAutofit/>
          </a:bodyPr>
          <a:lstStyle>
            <a:lvl1pPr marL="0" indent="0">
              <a:buNone/>
              <a:defRPr sz="3200">
                <a:solidFill>
                  <a:schemeClr val="accent2"/>
                </a:solidFill>
              </a:defRPr>
            </a:lvl1pPr>
          </a:lstStyle>
          <a:p>
            <a:pPr lvl="0"/>
            <a:r>
              <a:rPr lang="en-US" dirty="0"/>
              <a:t>Insert Author and Affiliation details [Calibri 32pt]</a:t>
            </a:r>
          </a:p>
        </p:txBody>
      </p:sp>
      <p:sp>
        <p:nvSpPr>
          <p:cNvPr id="14" name="Content Placeholder 2"/>
          <p:cNvSpPr>
            <a:spLocks noGrp="1"/>
          </p:cNvSpPr>
          <p:nvPr>
            <p:ph sz="half" idx="13" hasCustomPrompt="1"/>
          </p:nvPr>
        </p:nvSpPr>
        <p:spPr>
          <a:xfrm>
            <a:off x="16076613" y="16561817"/>
            <a:ext cx="12601575" cy="21890609"/>
          </a:xfrm>
        </p:spPr>
        <p:txBody>
          <a:bodyPr>
            <a:normAutofit/>
          </a:bodyPr>
          <a:lstStyle>
            <a:lvl1pPr marL="0" indent="0">
              <a:spcBef>
                <a:spcPts val="6000"/>
              </a:spcBef>
              <a:spcAft>
                <a:spcPts val="1200"/>
              </a:spcAft>
              <a:buNone/>
              <a:defRPr sz="6000" b="0" baseline="0">
                <a:solidFill>
                  <a:schemeClr val="accent3"/>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dirty="0"/>
              <a:t>Heading (First level)</a:t>
            </a:r>
          </a:p>
          <a:p>
            <a:pPr lvl="1"/>
            <a:r>
              <a:rPr lang="en-US" dirty="0"/>
              <a:t>Body (Second level)</a:t>
            </a:r>
          </a:p>
          <a:p>
            <a:pPr lvl="2"/>
            <a:r>
              <a:rPr lang="en-US" dirty="0"/>
              <a:t>Heading 2 (Third level)</a:t>
            </a:r>
          </a:p>
          <a:p>
            <a:pPr lvl="1"/>
            <a:endParaRPr lang="en-US" dirty="0"/>
          </a:p>
        </p:txBody>
      </p:sp>
      <p:sp>
        <p:nvSpPr>
          <p:cNvPr id="4" name="Rectangle 3">
            <a:extLst>
              <a:ext uri="{FF2B5EF4-FFF2-40B4-BE49-F238E27FC236}">
                <a16:creationId xmlns:a16="http://schemas.microsoft.com/office/drawing/2014/main" id="{EF7E0921-8856-4AD6-A53F-1CD6E8A59EBE}"/>
              </a:ext>
            </a:extLst>
          </p:cNvPr>
          <p:cNvSpPr/>
          <p:nvPr userDrawn="1"/>
        </p:nvSpPr>
        <p:spPr>
          <a:xfrm>
            <a:off x="1572624" y="39535255"/>
            <a:ext cx="5759450" cy="1808187"/>
          </a:xfrm>
          <a:prstGeom prst="rect">
            <a:avLst/>
          </a:prstGeom>
        </p:spPr>
        <p:txBody>
          <a:bodyPr wrap="square" lIns="0" tIns="0" rIns="0" bIns="0">
            <a:spAutoFit/>
          </a:bodyPr>
          <a:lstStyle/>
          <a:p>
            <a:r>
              <a:rPr lang="en-AU" sz="2200" b="1" dirty="0"/>
              <a:t>As Australia’s national science agency </a:t>
            </a:r>
          </a:p>
          <a:p>
            <a:r>
              <a:rPr lang="en-AU" sz="2200" b="1" dirty="0"/>
              <a:t>and innovation catalyst, CSIRO is solving </a:t>
            </a:r>
          </a:p>
          <a:p>
            <a:r>
              <a:rPr lang="en-AU" sz="2200" b="1" dirty="0"/>
              <a:t>the greatest challenges through </a:t>
            </a:r>
          </a:p>
          <a:p>
            <a:pPr>
              <a:spcAft>
                <a:spcPts val="900"/>
              </a:spcAft>
            </a:pPr>
            <a:r>
              <a:rPr lang="en-AU" sz="2200" b="1" dirty="0"/>
              <a:t>innovative science and technology.</a:t>
            </a:r>
          </a:p>
          <a:p>
            <a:r>
              <a:rPr lang="en-AU" sz="2200" dirty="0"/>
              <a:t>CSIRO. Unlocking a better future for everyone.</a:t>
            </a:r>
          </a:p>
        </p:txBody>
      </p:sp>
      <p:pic>
        <p:nvPicPr>
          <p:cNvPr id="15" name="Picture 14">
            <a:extLst>
              <a:ext uri="{FF2B5EF4-FFF2-40B4-BE49-F238E27FC236}">
                <a16:creationId xmlns:a16="http://schemas.microsoft.com/office/drawing/2014/main" id="{2223B83A-13C2-4F74-AE9C-6A4E239CB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1789" y="1509627"/>
            <a:ext cx="2338694" cy="2340000"/>
          </a:xfrm>
          <a:prstGeom prst="rect">
            <a:avLst/>
          </a:prstGeom>
        </p:spPr>
      </p:pic>
    </p:spTree>
    <p:extLst>
      <p:ext uri="{BB962C8B-B14F-4D97-AF65-F5344CB8AC3E}">
        <p14:creationId xmlns:p14="http://schemas.microsoft.com/office/powerpoint/2010/main" val="67168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1788" y="1561630"/>
            <a:ext cx="27147713" cy="3336453"/>
          </a:xfrm>
        </p:spPr>
        <p:txBody>
          <a:bodyPr anchor="b" anchorCtr="0">
            <a:noAutofit/>
          </a:bodyPr>
          <a:lstStyle>
            <a:lvl1pPr>
              <a:lnSpc>
                <a:spcPct val="90000"/>
              </a:lnSpc>
              <a:defRPr sz="15500">
                <a:solidFill>
                  <a:schemeClr val="accent1"/>
                </a:solidFill>
              </a:defRPr>
            </a:lvl1pPr>
          </a:lstStyle>
          <a:p>
            <a:r>
              <a:rPr lang="en-US" dirty="0"/>
              <a:t>Insert main heading (max 155pt)</a:t>
            </a:r>
            <a:endParaRPr lang="en-AU" dirty="0"/>
          </a:p>
        </p:txBody>
      </p:sp>
      <p:sp>
        <p:nvSpPr>
          <p:cNvPr id="3" name="Content Placeholder 2"/>
          <p:cNvSpPr>
            <a:spLocks noGrp="1"/>
          </p:cNvSpPr>
          <p:nvPr>
            <p:ph sz="half" idx="1" hasCustomPrompt="1"/>
          </p:nvPr>
        </p:nvSpPr>
        <p:spPr>
          <a:xfrm>
            <a:off x="1572624" y="13969530"/>
            <a:ext cx="12601575" cy="24482896"/>
          </a:xfrm>
        </p:spPr>
        <p:txBody>
          <a:bodyPr>
            <a:normAutofit/>
          </a:bodyPr>
          <a:lstStyle>
            <a:lvl1pPr marL="0" indent="0">
              <a:spcBef>
                <a:spcPts val="6000"/>
              </a:spcBef>
              <a:spcAft>
                <a:spcPts val="1200"/>
              </a:spcAft>
              <a:buNone/>
              <a:defRPr sz="6000" b="0" baseline="0">
                <a:solidFill>
                  <a:schemeClr val="accent3"/>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dirty="0"/>
              <a:t>Heading (First level)</a:t>
            </a:r>
          </a:p>
          <a:p>
            <a:pPr lvl="1"/>
            <a:r>
              <a:rPr lang="en-US" dirty="0"/>
              <a:t>Body (Second level)</a:t>
            </a:r>
          </a:p>
          <a:p>
            <a:pPr lvl="2"/>
            <a:r>
              <a:rPr lang="en-US" dirty="0"/>
              <a:t>Heading 2 (Third level)</a:t>
            </a:r>
          </a:p>
        </p:txBody>
      </p:sp>
      <p:sp>
        <p:nvSpPr>
          <p:cNvPr id="9" name="Text Placeholder 8"/>
          <p:cNvSpPr>
            <a:spLocks noGrp="1"/>
          </p:cNvSpPr>
          <p:nvPr>
            <p:ph type="body" sz="quarter" idx="10" hasCustomPrompt="1"/>
          </p:nvPr>
        </p:nvSpPr>
        <p:spPr>
          <a:xfrm>
            <a:off x="1601788" y="8659982"/>
            <a:ext cx="27076400" cy="4023619"/>
          </a:xfrm>
        </p:spPr>
        <p:txBody>
          <a:bodyPr>
            <a:normAutofit/>
          </a:bodyPr>
          <a:lstStyle>
            <a:lvl1pPr marL="0" indent="0">
              <a:buNone/>
              <a:defRPr sz="7000">
                <a:solidFill>
                  <a:schemeClr val="accent3"/>
                </a:solidFill>
              </a:defRPr>
            </a:lvl1pPr>
          </a:lstStyle>
          <a:p>
            <a:pPr lvl="0"/>
            <a:r>
              <a:rPr lang="en-US" dirty="0"/>
              <a:t>Click to edit Introduction</a:t>
            </a:r>
          </a:p>
        </p:txBody>
      </p:sp>
      <p:sp>
        <p:nvSpPr>
          <p:cNvPr id="11" name="Text Placeholder 10"/>
          <p:cNvSpPr>
            <a:spLocks noGrp="1"/>
          </p:cNvSpPr>
          <p:nvPr>
            <p:ph type="body" sz="quarter" idx="11" hasCustomPrompt="1"/>
          </p:nvPr>
        </p:nvSpPr>
        <p:spPr>
          <a:xfrm>
            <a:off x="1601788" y="5260330"/>
            <a:ext cx="27076400" cy="1023672"/>
          </a:xfrm>
        </p:spPr>
        <p:txBody>
          <a:bodyPr>
            <a:noAutofit/>
          </a:bodyPr>
          <a:lstStyle>
            <a:lvl1pPr marL="0" indent="0">
              <a:buNone/>
              <a:defRPr sz="6000" baseline="0">
                <a:solidFill>
                  <a:schemeClr val="accent3"/>
                </a:solidFill>
              </a:defRPr>
            </a:lvl1pPr>
          </a:lstStyle>
          <a:p>
            <a:pPr lvl="0"/>
            <a:r>
              <a:rPr lang="en-US" dirty="0"/>
              <a:t>Insert Subtitle [Calibri 60pt]</a:t>
            </a:r>
          </a:p>
        </p:txBody>
      </p:sp>
      <p:sp>
        <p:nvSpPr>
          <p:cNvPr id="13" name="Text Placeholder 12"/>
          <p:cNvSpPr>
            <a:spLocks noGrp="1"/>
          </p:cNvSpPr>
          <p:nvPr>
            <p:ph type="body" sz="quarter" idx="12" hasCustomPrompt="1"/>
          </p:nvPr>
        </p:nvSpPr>
        <p:spPr>
          <a:xfrm>
            <a:off x="1601788" y="6870095"/>
            <a:ext cx="27076400" cy="503958"/>
          </a:xfrm>
        </p:spPr>
        <p:txBody>
          <a:bodyPr>
            <a:normAutofit/>
          </a:bodyPr>
          <a:lstStyle>
            <a:lvl1pPr marL="0" indent="0">
              <a:buNone/>
              <a:defRPr sz="3200">
                <a:solidFill>
                  <a:schemeClr val="accent3"/>
                </a:solidFill>
              </a:defRPr>
            </a:lvl1pPr>
          </a:lstStyle>
          <a:p>
            <a:pPr lvl="0"/>
            <a:r>
              <a:rPr lang="en-US" dirty="0"/>
              <a:t>Insert Author and Affiliation details [Calibri 32pt]</a:t>
            </a:r>
          </a:p>
        </p:txBody>
      </p:sp>
      <p:sp>
        <p:nvSpPr>
          <p:cNvPr id="14" name="Content Placeholder 2"/>
          <p:cNvSpPr>
            <a:spLocks noGrp="1"/>
          </p:cNvSpPr>
          <p:nvPr>
            <p:ph sz="half" idx="13" hasCustomPrompt="1"/>
          </p:nvPr>
        </p:nvSpPr>
        <p:spPr>
          <a:xfrm>
            <a:off x="16076613" y="13953623"/>
            <a:ext cx="12601575" cy="24498804"/>
          </a:xfrm>
        </p:spPr>
        <p:txBody>
          <a:bodyPr>
            <a:normAutofit/>
          </a:bodyPr>
          <a:lstStyle>
            <a:lvl1pPr marL="0" indent="0">
              <a:spcBef>
                <a:spcPts val="6000"/>
              </a:spcBef>
              <a:spcAft>
                <a:spcPts val="1200"/>
              </a:spcAft>
              <a:buNone/>
              <a:defRPr sz="6000" b="0" baseline="0">
                <a:solidFill>
                  <a:schemeClr val="accent3"/>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dirty="0"/>
              <a:t>Heading (First level)</a:t>
            </a:r>
          </a:p>
          <a:p>
            <a:pPr lvl="1"/>
            <a:r>
              <a:rPr lang="en-US" dirty="0"/>
              <a:t>Body (Second level)</a:t>
            </a:r>
          </a:p>
          <a:p>
            <a:pPr lvl="2"/>
            <a:r>
              <a:rPr lang="en-US" dirty="0"/>
              <a:t>Heading 2 (Third level)</a:t>
            </a:r>
          </a:p>
          <a:p>
            <a:pPr lvl="1"/>
            <a:endParaRPr lang="en-US" dirty="0"/>
          </a:p>
        </p:txBody>
      </p:sp>
      <p:sp>
        <p:nvSpPr>
          <p:cNvPr id="4" name="Rectangle 3">
            <a:extLst>
              <a:ext uri="{FF2B5EF4-FFF2-40B4-BE49-F238E27FC236}">
                <a16:creationId xmlns:a16="http://schemas.microsoft.com/office/drawing/2014/main" id="{EF7E0921-8856-4AD6-A53F-1CD6E8A59EBE}"/>
              </a:ext>
            </a:extLst>
          </p:cNvPr>
          <p:cNvSpPr/>
          <p:nvPr userDrawn="1"/>
        </p:nvSpPr>
        <p:spPr>
          <a:xfrm>
            <a:off x="1572624" y="39535255"/>
            <a:ext cx="5759450" cy="1808187"/>
          </a:xfrm>
          <a:prstGeom prst="rect">
            <a:avLst/>
          </a:prstGeom>
        </p:spPr>
        <p:txBody>
          <a:bodyPr wrap="square" lIns="0" tIns="0" rIns="0" bIns="0">
            <a:spAutoFit/>
          </a:bodyPr>
          <a:lstStyle/>
          <a:p>
            <a:r>
              <a:rPr lang="en-AU" sz="2200" b="1" dirty="0"/>
              <a:t>As Australia’s national science agency </a:t>
            </a:r>
          </a:p>
          <a:p>
            <a:r>
              <a:rPr lang="en-AU" sz="2200" b="1" dirty="0"/>
              <a:t>and innovation catalyst, CSIRO is solving </a:t>
            </a:r>
          </a:p>
          <a:p>
            <a:r>
              <a:rPr lang="en-AU" sz="2200" b="1" dirty="0"/>
              <a:t>the greatest challenges through </a:t>
            </a:r>
          </a:p>
          <a:p>
            <a:pPr>
              <a:spcAft>
                <a:spcPts val="900"/>
              </a:spcAft>
            </a:pPr>
            <a:r>
              <a:rPr lang="en-AU" sz="2200" b="1" dirty="0"/>
              <a:t>innovative science and technology.</a:t>
            </a:r>
          </a:p>
          <a:p>
            <a:r>
              <a:rPr lang="en-AU" sz="2200" dirty="0"/>
              <a:t>CSIRO. Unlocking a better future for everyone.</a:t>
            </a:r>
          </a:p>
        </p:txBody>
      </p:sp>
      <p:pic>
        <p:nvPicPr>
          <p:cNvPr id="18" name="Picture 17">
            <a:extLst>
              <a:ext uri="{FF2B5EF4-FFF2-40B4-BE49-F238E27FC236}">
                <a16:creationId xmlns:a16="http://schemas.microsoft.com/office/drawing/2014/main" id="{32DCF9FD-D928-4239-B11E-4021AC4467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19395" y="39244337"/>
            <a:ext cx="2158793" cy="2160000"/>
          </a:xfrm>
          <a:prstGeom prst="rect">
            <a:avLst/>
          </a:prstGeom>
        </p:spPr>
      </p:pic>
    </p:spTree>
    <p:extLst>
      <p:ext uri="{BB962C8B-B14F-4D97-AF65-F5344CB8AC3E}">
        <p14:creationId xmlns:p14="http://schemas.microsoft.com/office/powerpoint/2010/main" val="312126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ster 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C633823-9D29-4FB2-BC74-54C24B33B17D}"/>
              </a:ext>
            </a:extLst>
          </p:cNvPr>
          <p:cNvSpPr/>
          <p:nvPr userDrawn="1"/>
        </p:nvSpPr>
        <p:spPr>
          <a:xfrm>
            <a:off x="-1538" y="-24965"/>
            <a:ext cx="30283049" cy="106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1601788" y="3176915"/>
            <a:ext cx="27147713" cy="3336453"/>
          </a:xfrm>
        </p:spPr>
        <p:txBody>
          <a:bodyPr anchor="b" anchorCtr="0">
            <a:noAutofit/>
          </a:bodyPr>
          <a:lstStyle>
            <a:lvl1pPr>
              <a:lnSpc>
                <a:spcPct val="90000"/>
              </a:lnSpc>
              <a:defRPr sz="15500">
                <a:solidFill>
                  <a:schemeClr val="accent1"/>
                </a:solidFill>
              </a:defRPr>
            </a:lvl1pPr>
          </a:lstStyle>
          <a:p>
            <a:r>
              <a:rPr lang="en-US" dirty="0"/>
              <a:t>Insert main heading (max 155pt)</a:t>
            </a:r>
            <a:endParaRPr lang="en-AU" dirty="0"/>
          </a:p>
        </p:txBody>
      </p:sp>
      <p:sp>
        <p:nvSpPr>
          <p:cNvPr id="3" name="Content Placeholder 2"/>
          <p:cNvSpPr>
            <a:spLocks noGrp="1"/>
          </p:cNvSpPr>
          <p:nvPr>
            <p:ph sz="half" idx="1" hasCustomPrompt="1"/>
          </p:nvPr>
        </p:nvSpPr>
        <p:spPr>
          <a:xfrm>
            <a:off x="1572624" y="16935835"/>
            <a:ext cx="12601575" cy="21516589"/>
          </a:xfrm>
        </p:spPr>
        <p:txBody>
          <a:bodyPr>
            <a:normAutofit/>
          </a:bodyPr>
          <a:lstStyle>
            <a:lvl1pPr marL="0" indent="0">
              <a:spcBef>
                <a:spcPts val="6000"/>
              </a:spcBef>
              <a:spcAft>
                <a:spcPts val="1200"/>
              </a:spcAft>
              <a:buNone/>
              <a:defRPr sz="6000" b="0" baseline="0">
                <a:solidFill>
                  <a:schemeClr val="accent3"/>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dirty="0"/>
              <a:t>Heading (First level)</a:t>
            </a:r>
          </a:p>
          <a:p>
            <a:pPr lvl="1"/>
            <a:r>
              <a:rPr lang="en-US" dirty="0"/>
              <a:t>Body (Second level)</a:t>
            </a:r>
          </a:p>
          <a:p>
            <a:pPr lvl="2"/>
            <a:r>
              <a:rPr lang="en-US" dirty="0"/>
              <a:t>Heading 2 (Third level)</a:t>
            </a:r>
          </a:p>
        </p:txBody>
      </p:sp>
      <p:sp>
        <p:nvSpPr>
          <p:cNvPr id="9" name="Text Placeholder 8"/>
          <p:cNvSpPr>
            <a:spLocks noGrp="1"/>
          </p:cNvSpPr>
          <p:nvPr>
            <p:ph type="body" sz="quarter" idx="10" hasCustomPrompt="1"/>
          </p:nvPr>
        </p:nvSpPr>
        <p:spPr>
          <a:xfrm>
            <a:off x="1601788" y="11890126"/>
            <a:ext cx="27076400" cy="4023619"/>
          </a:xfrm>
        </p:spPr>
        <p:txBody>
          <a:bodyPr>
            <a:normAutofit/>
          </a:bodyPr>
          <a:lstStyle>
            <a:lvl1pPr marL="0" indent="0">
              <a:buNone/>
              <a:defRPr sz="7000">
                <a:solidFill>
                  <a:schemeClr val="accent3"/>
                </a:solidFill>
              </a:defRPr>
            </a:lvl1pPr>
          </a:lstStyle>
          <a:p>
            <a:pPr lvl="0"/>
            <a:r>
              <a:rPr lang="en-US" dirty="0"/>
              <a:t>Click to edit Introduction</a:t>
            </a:r>
          </a:p>
        </p:txBody>
      </p:sp>
      <p:sp>
        <p:nvSpPr>
          <p:cNvPr id="11" name="Text Placeholder 10"/>
          <p:cNvSpPr>
            <a:spLocks noGrp="1"/>
          </p:cNvSpPr>
          <p:nvPr>
            <p:ph type="body" sz="quarter" idx="11" hasCustomPrompt="1"/>
          </p:nvPr>
        </p:nvSpPr>
        <p:spPr>
          <a:xfrm>
            <a:off x="1601788" y="6875615"/>
            <a:ext cx="27076400" cy="1023672"/>
          </a:xfrm>
        </p:spPr>
        <p:txBody>
          <a:bodyPr>
            <a:noAutofit/>
          </a:bodyPr>
          <a:lstStyle>
            <a:lvl1pPr marL="0" indent="0">
              <a:buNone/>
              <a:defRPr sz="6000" baseline="0">
                <a:solidFill>
                  <a:schemeClr val="bg1"/>
                </a:solidFill>
              </a:defRPr>
            </a:lvl1pPr>
          </a:lstStyle>
          <a:p>
            <a:pPr lvl="0"/>
            <a:r>
              <a:rPr lang="en-US" dirty="0"/>
              <a:t>Insert Subtitle [Calibri 60pt]</a:t>
            </a:r>
          </a:p>
        </p:txBody>
      </p:sp>
      <p:sp>
        <p:nvSpPr>
          <p:cNvPr id="13" name="Text Placeholder 12"/>
          <p:cNvSpPr>
            <a:spLocks noGrp="1"/>
          </p:cNvSpPr>
          <p:nvPr>
            <p:ph type="body" sz="quarter" idx="12" hasCustomPrompt="1"/>
          </p:nvPr>
        </p:nvSpPr>
        <p:spPr>
          <a:xfrm>
            <a:off x="1601788" y="8485380"/>
            <a:ext cx="27076400" cy="503958"/>
          </a:xfrm>
        </p:spPr>
        <p:txBody>
          <a:bodyPr>
            <a:normAutofit/>
          </a:bodyPr>
          <a:lstStyle>
            <a:lvl1pPr marL="0" indent="0">
              <a:buNone/>
              <a:defRPr sz="3200">
                <a:solidFill>
                  <a:schemeClr val="bg1"/>
                </a:solidFill>
              </a:defRPr>
            </a:lvl1pPr>
          </a:lstStyle>
          <a:p>
            <a:pPr lvl="0"/>
            <a:r>
              <a:rPr lang="en-US" dirty="0"/>
              <a:t>Insert Author and Affiliation details [Calibri 32pt]</a:t>
            </a:r>
          </a:p>
        </p:txBody>
      </p:sp>
      <p:sp>
        <p:nvSpPr>
          <p:cNvPr id="14" name="Content Placeholder 2"/>
          <p:cNvSpPr>
            <a:spLocks noGrp="1"/>
          </p:cNvSpPr>
          <p:nvPr>
            <p:ph sz="half" idx="13" hasCustomPrompt="1"/>
          </p:nvPr>
        </p:nvSpPr>
        <p:spPr>
          <a:xfrm>
            <a:off x="16076613" y="16921857"/>
            <a:ext cx="12601575" cy="21530569"/>
          </a:xfrm>
        </p:spPr>
        <p:txBody>
          <a:bodyPr>
            <a:normAutofit/>
          </a:bodyPr>
          <a:lstStyle>
            <a:lvl1pPr marL="0" indent="0">
              <a:spcBef>
                <a:spcPts val="6000"/>
              </a:spcBef>
              <a:spcAft>
                <a:spcPts val="1200"/>
              </a:spcAft>
              <a:buNone/>
              <a:defRPr sz="6000" b="0" baseline="0">
                <a:solidFill>
                  <a:schemeClr val="accent3"/>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dirty="0"/>
              <a:t>Heading (First level)</a:t>
            </a:r>
          </a:p>
          <a:p>
            <a:pPr lvl="1"/>
            <a:r>
              <a:rPr lang="en-US" dirty="0"/>
              <a:t>Body (Second level)</a:t>
            </a:r>
          </a:p>
          <a:p>
            <a:pPr lvl="2"/>
            <a:r>
              <a:rPr lang="en-US" dirty="0"/>
              <a:t>Heading 2 (Third level)</a:t>
            </a:r>
          </a:p>
          <a:p>
            <a:pPr lvl="1"/>
            <a:endParaRPr lang="en-US" dirty="0"/>
          </a:p>
        </p:txBody>
      </p:sp>
      <p:sp>
        <p:nvSpPr>
          <p:cNvPr id="4" name="Rectangle 3">
            <a:extLst>
              <a:ext uri="{FF2B5EF4-FFF2-40B4-BE49-F238E27FC236}">
                <a16:creationId xmlns:a16="http://schemas.microsoft.com/office/drawing/2014/main" id="{EF7E0921-8856-4AD6-A53F-1CD6E8A59EBE}"/>
              </a:ext>
            </a:extLst>
          </p:cNvPr>
          <p:cNvSpPr/>
          <p:nvPr userDrawn="1"/>
        </p:nvSpPr>
        <p:spPr>
          <a:xfrm>
            <a:off x="1572624" y="39535255"/>
            <a:ext cx="5759450" cy="1808187"/>
          </a:xfrm>
          <a:prstGeom prst="rect">
            <a:avLst/>
          </a:prstGeom>
        </p:spPr>
        <p:txBody>
          <a:bodyPr wrap="square" lIns="0" tIns="0" rIns="0" bIns="0">
            <a:spAutoFit/>
          </a:bodyPr>
          <a:lstStyle/>
          <a:p>
            <a:r>
              <a:rPr lang="en-AU" sz="2200" b="1" dirty="0"/>
              <a:t>As Australia’s national science agency </a:t>
            </a:r>
          </a:p>
          <a:p>
            <a:r>
              <a:rPr lang="en-AU" sz="2200" b="1" dirty="0"/>
              <a:t>and innovation catalyst, CSIRO is solving </a:t>
            </a:r>
          </a:p>
          <a:p>
            <a:r>
              <a:rPr lang="en-AU" sz="2200" b="1" dirty="0"/>
              <a:t>the greatest challenges through </a:t>
            </a:r>
          </a:p>
          <a:p>
            <a:pPr>
              <a:spcAft>
                <a:spcPts val="900"/>
              </a:spcAft>
            </a:pPr>
            <a:r>
              <a:rPr lang="en-AU" sz="2200" b="1" dirty="0"/>
              <a:t>innovative science and technology.</a:t>
            </a:r>
          </a:p>
          <a:p>
            <a:r>
              <a:rPr lang="en-AU" sz="2200" dirty="0"/>
              <a:t>CSIRO. Unlocking a better future for everyone.</a:t>
            </a:r>
          </a:p>
        </p:txBody>
      </p:sp>
      <p:pic>
        <p:nvPicPr>
          <p:cNvPr id="18" name="Picture 17">
            <a:extLst>
              <a:ext uri="{FF2B5EF4-FFF2-40B4-BE49-F238E27FC236}">
                <a16:creationId xmlns:a16="http://schemas.microsoft.com/office/drawing/2014/main" id="{32DCF9FD-D928-4239-B11E-4021AC4467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19395" y="39244337"/>
            <a:ext cx="2158793" cy="2160000"/>
          </a:xfrm>
          <a:prstGeom prst="rect">
            <a:avLst/>
          </a:prstGeom>
        </p:spPr>
      </p:pic>
    </p:spTree>
    <p:extLst>
      <p:ext uri="{BB962C8B-B14F-4D97-AF65-F5344CB8AC3E}">
        <p14:creationId xmlns:p14="http://schemas.microsoft.com/office/powerpoint/2010/main" val="392842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ster 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525FCA-45B9-4FDD-8983-71FFF99CE82A}"/>
              </a:ext>
            </a:extLst>
          </p:cNvPr>
          <p:cNvSpPr/>
          <p:nvPr userDrawn="1"/>
        </p:nvSpPr>
        <p:spPr>
          <a:xfrm>
            <a:off x="-3074" y="-31848"/>
            <a:ext cx="30283049" cy="212741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hasCustomPrompt="1"/>
          </p:nvPr>
        </p:nvSpPr>
        <p:spPr>
          <a:xfrm>
            <a:off x="1601788" y="5966237"/>
            <a:ext cx="27147713" cy="3336453"/>
          </a:xfrm>
        </p:spPr>
        <p:txBody>
          <a:bodyPr anchor="b" anchorCtr="0">
            <a:noAutofit/>
          </a:bodyPr>
          <a:lstStyle>
            <a:lvl1pPr>
              <a:lnSpc>
                <a:spcPct val="90000"/>
              </a:lnSpc>
              <a:defRPr sz="15500">
                <a:solidFill>
                  <a:schemeClr val="accent2"/>
                </a:solidFill>
              </a:defRPr>
            </a:lvl1pPr>
          </a:lstStyle>
          <a:p>
            <a:r>
              <a:rPr lang="en-US" dirty="0"/>
              <a:t>Insert main heading (max 155pt)</a:t>
            </a:r>
            <a:endParaRPr lang="en-AU" dirty="0"/>
          </a:p>
        </p:txBody>
      </p:sp>
      <p:sp>
        <p:nvSpPr>
          <p:cNvPr id="3" name="Content Placeholder 2"/>
          <p:cNvSpPr>
            <a:spLocks noGrp="1"/>
          </p:cNvSpPr>
          <p:nvPr>
            <p:ph sz="half" idx="1" hasCustomPrompt="1"/>
          </p:nvPr>
        </p:nvSpPr>
        <p:spPr>
          <a:xfrm>
            <a:off x="1572624" y="22858439"/>
            <a:ext cx="12601575" cy="15593985"/>
          </a:xfrm>
        </p:spPr>
        <p:txBody>
          <a:bodyPr>
            <a:normAutofit/>
          </a:bodyPr>
          <a:lstStyle>
            <a:lvl1pPr marL="0" indent="0">
              <a:spcBef>
                <a:spcPts val="6000"/>
              </a:spcBef>
              <a:spcAft>
                <a:spcPts val="1200"/>
              </a:spcAft>
              <a:buNone/>
              <a:defRPr sz="6000" b="0" baseline="0">
                <a:solidFill>
                  <a:schemeClr val="accent3"/>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dirty="0"/>
              <a:t>Heading (First level)</a:t>
            </a:r>
          </a:p>
          <a:p>
            <a:pPr lvl="1"/>
            <a:r>
              <a:rPr lang="en-US" dirty="0"/>
              <a:t>Body (Second level)</a:t>
            </a:r>
          </a:p>
          <a:p>
            <a:pPr lvl="2"/>
            <a:r>
              <a:rPr lang="en-US" dirty="0"/>
              <a:t>Heading 2 (Third level)</a:t>
            </a:r>
          </a:p>
        </p:txBody>
      </p:sp>
      <p:sp>
        <p:nvSpPr>
          <p:cNvPr id="9" name="Text Placeholder 8"/>
          <p:cNvSpPr>
            <a:spLocks noGrp="1"/>
          </p:cNvSpPr>
          <p:nvPr>
            <p:ph type="body" sz="quarter" idx="10" hasCustomPrompt="1"/>
          </p:nvPr>
        </p:nvSpPr>
        <p:spPr>
          <a:xfrm>
            <a:off x="1601788" y="12673385"/>
            <a:ext cx="27147713" cy="6984776"/>
          </a:xfrm>
        </p:spPr>
        <p:txBody>
          <a:bodyPr>
            <a:normAutofit/>
          </a:bodyPr>
          <a:lstStyle>
            <a:lvl1pPr marL="0" indent="0">
              <a:buNone/>
              <a:defRPr sz="7000">
                <a:solidFill>
                  <a:schemeClr val="accent2"/>
                </a:solidFill>
              </a:defRPr>
            </a:lvl1pPr>
          </a:lstStyle>
          <a:p>
            <a:pPr lvl="0"/>
            <a:r>
              <a:rPr lang="en-US" dirty="0"/>
              <a:t>Click to edit Introduction</a:t>
            </a:r>
          </a:p>
        </p:txBody>
      </p:sp>
      <p:sp>
        <p:nvSpPr>
          <p:cNvPr id="11" name="Text Placeholder 10"/>
          <p:cNvSpPr>
            <a:spLocks noGrp="1"/>
          </p:cNvSpPr>
          <p:nvPr>
            <p:ph type="body" sz="quarter" idx="11" hasCustomPrompt="1"/>
          </p:nvPr>
        </p:nvSpPr>
        <p:spPr>
          <a:xfrm>
            <a:off x="1601788" y="9720691"/>
            <a:ext cx="27076400" cy="1023672"/>
          </a:xfrm>
        </p:spPr>
        <p:txBody>
          <a:bodyPr>
            <a:noAutofit/>
          </a:bodyPr>
          <a:lstStyle>
            <a:lvl1pPr marL="0" indent="0">
              <a:buNone/>
              <a:defRPr sz="6000" baseline="0">
                <a:solidFill>
                  <a:schemeClr val="accent2"/>
                </a:solidFill>
              </a:defRPr>
            </a:lvl1pPr>
          </a:lstStyle>
          <a:p>
            <a:pPr lvl="0"/>
            <a:r>
              <a:rPr lang="en-US" dirty="0"/>
              <a:t>Insert Subtitle [Calibri 60pt]</a:t>
            </a:r>
          </a:p>
        </p:txBody>
      </p:sp>
      <p:sp>
        <p:nvSpPr>
          <p:cNvPr id="13" name="Text Placeholder 12"/>
          <p:cNvSpPr>
            <a:spLocks noGrp="1"/>
          </p:cNvSpPr>
          <p:nvPr>
            <p:ph type="body" sz="quarter" idx="12" hasCustomPrompt="1"/>
          </p:nvPr>
        </p:nvSpPr>
        <p:spPr>
          <a:xfrm>
            <a:off x="1601788" y="11330456"/>
            <a:ext cx="27076400" cy="503958"/>
          </a:xfrm>
        </p:spPr>
        <p:txBody>
          <a:bodyPr>
            <a:normAutofit/>
          </a:bodyPr>
          <a:lstStyle>
            <a:lvl1pPr marL="0" indent="0">
              <a:buNone/>
              <a:defRPr sz="3200">
                <a:solidFill>
                  <a:schemeClr val="accent2"/>
                </a:solidFill>
              </a:defRPr>
            </a:lvl1pPr>
          </a:lstStyle>
          <a:p>
            <a:pPr lvl="0"/>
            <a:r>
              <a:rPr lang="en-US" dirty="0"/>
              <a:t>Insert Author and Affiliation details [Calibri 32pt]</a:t>
            </a:r>
          </a:p>
        </p:txBody>
      </p:sp>
      <p:sp>
        <p:nvSpPr>
          <p:cNvPr id="14" name="Content Placeholder 2"/>
          <p:cNvSpPr>
            <a:spLocks noGrp="1"/>
          </p:cNvSpPr>
          <p:nvPr>
            <p:ph sz="half" idx="13" hasCustomPrompt="1"/>
          </p:nvPr>
        </p:nvSpPr>
        <p:spPr>
          <a:xfrm>
            <a:off x="16076613" y="22848308"/>
            <a:ext cx="12601575" cy="15604117"/>
          </a:xfrm>
        </p:spPr>
        <p:txBody>
          <a:bodyPr>
            <a:normAutofit/>
          </a:bodyPr>
          <a:lstStyle>
            <a:lvl1pPr marL="0" indent="0">
              <a:spcBef>
                <a:spcPts val="6000"/>
              </a:spcBef>
              <a:spcAft>
                <a:spcPts val="1200"/>
              </a:spcAft>
              <a:buNone/>
              <a:defRPr sz="6000" b="0" baseline="0">
                <a:solidFill>
                  <a:schemeClr val="accent3"/>
                </a:solidFill>
              </a:defRPr>
            </a:lvl1pPr>
            <a:lvl2pPr marL="0" indent="0">
              <a:spcBef>
                <a:spcPts val="900"/>
              </a:spcBef>
              <a:spcAft>
                <a:spcPts val="900"/>
              </a:spcAft>
              <a:buNone/>
              <a:defRPr sz="3200" baseline="0"/>
            </a:lvl2pPr>
            <a:lvl3pPr marL="0" indent="0">
              <a:spcBef>
                <a:spcPts val="4200"/>
              </a:spcBef>
              <a:spcAft>
                <a:spcPts val="1200"/>
              </a:spcAft>
              <a:buNone/>
              <a:defRPr sz="4400" b="1">
                <a:solidFill>
                  <a:schemeClr val="accent2"/>
                </a:solidFill>
              </a:defRPr>
            </a:lvl3pPr>
            <a:lvl4pPr>
              <a:defRPr sz="3600"/>
            </a:lvl4pPr>
            <a:lvl5pPr>
              <a:defRPr sz="3600"/>
            </a:lvl5pPr>
            <a:lvl6pPr>
              <a:defRPr sz="8200"/>
            </a:lvl6pPr>
            <a:lvl7pPr>
              <a:defRPr sz="8200"/>
            </a:lvl7pPr>
            <a:lvl8pPr>
              <a:defRPr sz="8200"/>
            </a:lvl8pPr>
            <a:lvl9pPr>
              <a:defRPr sz="8200"/>
            </a:lvl9pPr>
          </a:lstStyle>
          <a:p>
            <a:pPr lvl="0"/>
            <a:r>
              <a:rPr lang="en-US" dirty="0"/>
              <a:t>Heading (First level)</a:t>
            </a:r>
          </a:p>
          <a:p>
            <a:pPr lvl="1"/>
            <a:r>
              <a:rPr lang="en-US" dirty="0"/>
              <a:t>Body (Second level)</a:t>
            </a:r>
          </a:p>
          <a:p>
            <a:pPr lvl="2"/>
            <a:r>
              <a:rPr lang="en-US" dirty="0"/>
              <a:t>Heading 2 (Third level)</a:t>
            </a:r>
          </a:p>
          <a:p>
            <a:pPr lvl="1"/>
            <a:endParaRPr lang="en-US" dirty="0"/>
          </a:p>
        </p:txBody>
      </p:sp>
      <p:pic>
        <p:nvPicPr>
          <p:cNvPr id="20" name="Picture 19">
            <a:extLst>
              <a:ext uri="{FF2B5EF4-FFF2-40B4-BE49-F238E27FC236}">
                <a16:creationId xmlns:a16="http://schemas.microsoft.com/office/drawing/2014/main" id="{59332BE0-5C09-4350-9D20-A89BE5AA0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1789" y="1509627"/>
            <a:ext cx="2950353" cy="2952000"/>
          </a:xfrm>
          <a:prstGeom prst="rect">
            <a:avLst/>
          </a:prstGeom>
        </p:spPr>
      </p:pic>
      <p:sp>
        <p:nvSpPr>
          <p:cNvPr id="17" name="Rectangle 16">
            <a:extLst>
              <a:ext uri="{FF2B5EF4-FFF2-40B4-BE49-F238E27FC236}">
                <a16:creationId xmlns:a16="http://schemas.microsoft.com/office/drawing/2014/main" id="{40D01D4D-B8E9-4405-BB38-D98CA82396DF}"/>
              </a:ext>
            </a:extLst>
          </p:cNvPr>
          <p:cNvSpPr/>
          <p:nvPr userDrawn="1"/>
        </p:nvSpPr>
        <p:spPr>
          <a:xfrm>
            <a:off x="1572624" y="39535255"/>
            <a:ext cx="5759450" cy="1808187"/>
          </a:xfrm>
          <a:prstGeom prst="rect">
            <a:avLst/>
          </a:prstGeom>
        </p:spPr>
        <p:txBody>
          <a:bodyPr wrap="square" lIns="0" tIns="0" rIns="0" bIns="0">
            <a:spAutoFit/>
          </a:bodyPr>
          <a:lstStyle/>
          <a:p>
            <a:r>
              <a:rPr lang="en-AU" sz="2200" b="1" dirty="0"/>
              <a:t>As Australia’s national science agency </a:t>
            </a:r>
          </a:p>
          <a:p>
            <a:r>
              <a:rPr lang="en-AU" sz="2200" b="1" dirty="0"/>
              <a:t>and innovation catalyst, CSIRO is solving </a:t>
            </a:r>
          </a:p>
          <a:p>
            <a:r>
              <a:rPr lang="en-AU" sz="2200" b="1" dirty="0"/>
              <a:t>the greatest challenges through </a:t>
            </a:r>
          </a:p>
          <a:p>
            <a:pPr>
              <a:spcAft>
                <a:spcPts val="900"/>
              </a:spcAft>
            </a:pPr>
            <a:r>
              <a:rPr lang="en-AU" sz="2200" b="1" dirty="0"/>
              <a:t>innovative science and technology.</a:t>
            </a:r>
          </a:p>
          <a:p>
            <a:r>
              <a:rPr lang="en-AU" sz="2200" dirty="0"/>
              <a:t>CSIRO. Unlocking a better future for everyone.</a:t>
            </a:r>
          </a:p>
        </p:txBody>
      </p:sp>
    </p:spTree>
    <p:extLst>
      <p:ext uri="{BB962C8B-B14F-4D97-AF65-F5344CB8AC3E}">
        <p14:creationId xmlns:p14="http://schemas.microsoft.com/office/powerpoint/2010/main" val="558484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23" name="AutoShape 22"/>
          <p:cNvSpPr>
            <a:spLocks noChangeAspect="1" noChangeArrowheads="1" noTextEdit="1"/>
          </p:cNvSpPr>
          <p:nvPr userDrawn="1"/>
        </p:nvSpPr>
        <p:spPr bwMode="auto">
          <a:xfrm>
            <a:off x="-23150" y="-1"/>
            <a:ext cx="30312000" cy="911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Rectangle 25"/>
          <p:cNvSpPr>
            <a:spLocks noChangeArrowheads="1"/>
          </p:cNvSpPr>
          <p:nvPr userDrawn="1"/>
        </p:nvSpPr>
        <p:spPr bwMode="auto">
          <a:xfrm>
            <a:off x="-23150" y="-1"/>
            <a:ext cx="30312000" cy="743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 name="Title Placeholder 1"/>
          <p:cNvSpPr>
            <a:spLocks noGrp="1"/>
          </p:cNvSpPr>
          <p:nvPr userDrawn="1">
            <p:ph type="title"/>
          </p:nvPr>
        </p:nvSpPr>
        <p:spPr>
          <a:xfrm>
            <a:off x="1530474" y="1220098"/>
            <a:ext cx="27147713" cy="3336453"/>
          </a:xfrm>
          <a:prstGeom prst="rect">
            <a:avLst/>
          </a:prstGeom>
        </p:spPr>
        <p:txBody>
          <a:bodyPr vert="horz" lIns="0" tIns="0" rIns="0" bIns="0" rtlCol="0" anchor="t">
            <a:normAutofit/>
          </a:bodyPr>
          <a:lstStyle/>
          <a:p>
            <a:r>
              <a:rPr lang="en-US"/>
              <a:t>Click to edit Master title style</a:t>
            </a:r>
            <a:endParaRPr lang="en-AU" dirty="0"/>
          </a:p>
        </p:txBody>
      </p:sp>
      <p:sp>
        <p:nvSpPr>
          <p:cNvPr id="3" name="Text Placeholder 2"/>
          <p:cNvSpPr>
            <a:spLocks noGrp="1"/>
          </p:cNvSpPr>
          <p:nvPr userDrawn="1">
            <p:ph type="body" idx="1"/>
          </p:nvPr>
        </p:nvSpPr>
        <p:spPr>
          <a:xfrm>
            <a:off x="1565422" y="8640763"/>
            <a:ext cx="27112766" cy="298116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3761201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5" r:id="rId3"/>
    <p:sldLayoutId id="2147483654" r:id="rId4"/>
    <p:sldLayoutId id="2147483652" r:id="rId5"/>
  </p:sldLayoutIdLst>
  <p:txStyles>
    <p:titleStyle>
      <a:lvl1pPr algn="l" defTabSz="4157960" rtl="0" eaLnBrk="1" latinLnBrk="0" hangingPunct="1">
        <a:spcBef>
          <a:spcPct val="0"/>
        </a:spcBef>
        <a:buNone/>
        <a:defRPr sz="17500" kern="1200">
          <a:solidFill>
            <a:schemeClr val="bg1"/>
          </a:solidFill>
          <a:latin typeface="+mj-lt"/>
          <a:ea typeface="+mj-ea"/>
          <a:cs typeface="+mj-cs"/>
        </a:defRPr>
      </a:lvl1pPr>
    </p:titleStyle>
    <p:bodyStyle>
      <a:lvl1pPr marL="1559235" indent="-1559235" algn="l" defTabSz="4157960"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78342" indent="-1299362" algn="l" defTabSz="4157960"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197450" indent="-1039490" algn="l" defTabSz="4157960" rtl="0" eaLnBrk="1" latinLnBrk="0" hangingPunct="1">
        <a:spcBef>
          <a:spcPct val="20000"/>
        </a:spcBef>
        <a:buFont typeface="Arial" pitchFamily="34" charset="0"/>
        <a:buChar char="•"/>
        <a:defRPr sz="10900" kern="1200">
          <a:solidFill>
            <a:schemeClr val="tx1"/>
          </a:solidFill>
          <a:latin typeface="+mn-lt"/>
          <a:ea typeface="+mn-ea"/>
          <a:cs typeface="+mn-cs"/>
        </a:defRPr>
      </a:lvl3pPr>
      <a:lvl4pPr marL="727642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5540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3438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1336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59234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67132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57960" rtl="0" eaLnBrk="1" latinLnBrk="0" hangingPunct="1">
        <a:defRPr sz="8200" kern="1200">
          <a:solidFill>
            <a:schemeClr val="tx1"/>
          </a:solidFill>
          <a:latin typeface="+mn-lt"/>
          <a:ea typeface="+mn-ea"/>
          <a:cs typeface="+mn-cs"/>
        </a:defRPr>
      </a:lvl1pPr>
      <a:lvl2pPr marL="2078980" algn="l" defTabSz="4157960" rtl="0" eaLnBrk="1" latinLnBrk="0" hangingPunct="1">
        <a:defRPr sz="8200" kern="1200">
          <a:solidFill>
            <a:schemeClr val="tx1"/>
          </a:solidFill>
          <a:latin typeface="+mn-lt"/>
          <a:ea typeface="+mn-ea"/>
          <a:cs typeface="+mn-cs"/>
        </a:defRPr>
      </a:lvl2pPr>
      <a:lvl3pPr marL="4157960" algn="l" defTabSz="4157960" rtl="0" eaLnBrk="1" latinLnBrk="0" hangingPunct="1">
        <a:defRPr sz="8200" kern="1200">
          <a:solidFill>
            <a:schemeClr val="tx1"/>
          </a:solidFill>
          <a:latin typeface="+mn-lt"/>
          <a:ea typeface="+mn-ea"/>
          <a:cs typeface="+mn-cs"/>
        </a:defRPr>
      </a:lvl3pPr>
      <a:lvl4pPr marL="6236940" algn="l" defTabSz="4157960" rtl="0" eaLnBrk="1" latinLnBrk="0" hangingPunct="1">
        <a:defRPr sz="8200" kern="1200">
          <a:solidFill>
            <a:schemeClr val="tx1"/>
          </a:solidFill>
          <a:latin typeface="+mn-lt"/>
          <a:ea typeface="+mn-ea"/>
          <a:cs typeface="+mn-cs"/>
        </a:defRPr>
      </a:lvl4pPr>
      <a:lvl5pPr marL="8315919" algn="l" defTabSz="4157960" rtl="0" eaLnBrk="1" latinLnBrk="0" hangingPunct="1">
        <a:defRPr sz="8200" kern="1200">
          <a:solidFill>
            <a:schemeClr val="tx1"/>
          </a:solidFill>
          <a:latin typeface="+mn-lt"/>
          <a:ea typeface="+mn-ea"/>
          <a:cs typeface="+mn-cs"/>
        </a:defRPr>
      </a:lvl5pPr>
      <a:lvl6pPr marL="10394899" algn="l" defTabSz="4157960" rtl="0" eaLnBrk="1" latinLnBrk="0" hangingPunct="1">
        <a:defRPr sz="8200" kern="1200">
          <a:solidFill>
            <a:schemeClr val="tx1"/>
          </a:solidFill>
          <a:latin typeface="+mn-lt"/>
          <a:ea typeface="+mn-ea"/>
          <a:cs typeface="+mn-cs"/>
        </a:defRPr>
      </a:lvl6pPr>
      <a:lvl7pPr marL="12473879" algn="l" defTabSz="4157960" rtl="0" eaLnBrk="1" latinLnBrk="0" hangingPunct="1">
        <a:defRPr sz="8200" kern="1200">
          <a:solidFill>
            <a:schemeClr val="tx1"/>
          </a:solidFill>
          <a:latin typeface="+mn-lt"/>
          <a:ea typeface="+mn-ea"/>
          <a:cs typeface="+mn-cs"/>
        </a:defRPr>
      </a:lvl7pPr>
      <a:lvl8pPr marL="14552859" algn="l" defTabSz="4157960" rtl="0" eaLnBrk="1" latinLnBrk="0" hangingPunct="1">
        <a:defRPr sz="8200" kern="1200">
          <a:solidFill>
            <a:schemeClr val="tx1"/>
          </a:solidFill>
          <a:latin typeface="+mn-lt"/>
          <a:ea typeface="+mn-ea"/>
          <a:cs typeface="+mn-cs"/>
        </a:defRPr>
      </a:lvl8pPr>
      <a:lvl9pPr marL="16631839" algn="l" defTabSz="415796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7"/>
          <p:cNvSpPr txBox="1">
            <a:spLocks noChangeArrowheads="1"/>
          </p:cNvSpPr>
          <p:nvPr/>
        </p:nvSpPr>
        <p:spPr bwMode="auto">
          <a:xfrm>
            <a:off x="3326485" y="33692378"/>
            <a:ext cx="104400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pPr>
              <a:spcBef>
                <a:spcPct val="50000"/>
              </a:spcBef>
            </a:pPr>
            <a:r>
              <a:rPr lang="en-AU" sz="2000" b="1" dirty="0">
                <a:solidFill>
                  <a:schemeClr val="accent1"/>
                </a:solidFill>
                <a:latin typeface="+mn-lt"/>
              </a:rPr>
              <a:t>Figure 1:</a:t>
            </a:r>
            <a:r>
              <a:rPr lang="en-AU" sz="2000" dirty="0">
                <a:solidFill>
                  <a:schemeClr val="accent1"/>
                </a:solidFill>
                <a:latin typeface="+mn-lt"/>
              </a:rPr>
              <a:t> </a:t>
            </a:r>
            <a:r>
              <a:rPr lang="en-AU" sz="2000" dirty="0">
                <a:latin typeface="+mn-lt"/>
              </a:rPr>
              <a:t>River disturbance and Indigenous land interests</a:t>
            </a:r>
          </a:p>
        </p:txBody>
      </p:sp>
      <p:sp>
        <p:nvSpPr>
          <p:cNvPr id="24" name="Text Box 137"/>
          <p:cNvSpPr txBox="1">
            <a:spLocks noChangeArrowheads="1"/>
          </p:cNvSpPr>
          <p:nvPr/>
        </p:nvSpPr>
        <p:spPr bwMode="auto">
          <a:xfrm>
            <a:off x="12649751" y="39532370"/>
            <a:ext cx="4980472"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pPr>
              <a:spcAft>
                <a:spcPts val="600"/>
              </a:spcAft>
            </a:pPr>
            <a:r>
              <a:rPr lang="en-AU" sz="2200" b="1" cap="all" dirty="0">
                <a:solidFill>
                  <a:schemeClr val="accent3"/>
                </a:solidFill>
                <a:latin typeface="+mj-lt"/>
              </a:rPr>
              <a:t>References</a:t>
            </a:r>
          </a:p>
          <a:p>
            <a:pPr>
              <a:spcAft>
                <a:spcPts val="300"/>
              </a:spcAft>
            </a:pPr>
            <a:r>
              <a:rPr lang="en-US" sz="1800" dirty="0">
                <a:latin typeface="+mj-lt"/>
              </a:rPr>
              <a:t>AITSIS, 2005. National Indigenous languages survey report 2005. Commonwealth of Australia, pp255.</a:t>
            </a:r>
          </a:p>
          <a:p>
            <a:pPr>
              <a:spcAft>
                <a:spcPts val="300"/>
              </a:spcAft>
            </a:pPr>
            <a:r>
              <a:rPr lang="en-US" sz="1800" dirty="0">
                <a:latin typeface="+mj-lt"/>
              </a:rPr>
              <a:t>Stein, J.L., Stein, J.A., and Nix, H.A. 2002 Spatial analysis of anthropogenic river disturbance at regional and continental scales: identifying the wild rivers of Australia.  Landscape and planning. 60, 1-25.</a:t>
            </a:r>
          </a:p>
          <a:p>
            <a:pPr>
              <a:spcAft>
                <a:spcPts val="300"/>
              </a:spcAft>
            </a:pPr>
            <a:endParaRPr lang="en-AU" sz="1800" dirty="0">
              <a:latin typeface="+mj-lt"/>
            </a:endParaRPr>
          </a:p>
        </p:txBody>
      </p:sp>
      <p:sp>
        <p:nvSpPr>
          <p:cNvPr id="25" name="Text Box 138"/>
          <p:cNvSpPr txBox="1">
            <a:spLocks noChangeArrowheads="1"/>
          </p:cNvSpPr>
          <p:nvPr/>
        </p:nvSpPr>
        <p:spPr bwMode="auto">
          <a:xfrm>
            <a:off x="18812395" y="39532369"/>
            <a:ext cx="525658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pPr>
              <a:spcAft>
                <a:spcPts val="600"/>
              </a:spcAft>
            </a:pPr>
            <a:r>
              <a:rPr lang="en-AU" sz="2200" b="1" cap="all" dirty="0">
                <a:solidFill>
                  <a:schemeClr val="accent3"/>
                </a:solidFill>
                <a:latin typeface="+mj-lt"/>
              </a:rPr>
              <a:t>Acknowledgements</a:t>
            </a:r>
          </a:p>
          <a:p>
            <a:pPr>
              <a:spcAft>
                <a:spcPts val="300"/>
              </a:spcAft>
            </a:pPr>
            <a:r>
              <a:rPr lang="en-US" sz="1800" dirty="0">
                <a:latin typeface="+mn-lt"/>
              </a:rPr>
              <a:t>Australian Institute of Aboriginal and Torres Strait Islander Studies </a:t>
            </a:r>
          </a:p>
          <a:p>
            <a:pPr>
              <a:spcAft>
                <a:spcPts val="300"/>
              </a:spcAft>
            </a:pPr>
            <a:r>
              <a:rPr lang="en-US" sz="1800" dirty="0">
                <a:latin typeface="+mn-lt"/>
              </a:rPr>
              <a:t>Dr Doug Marmion, Research Fellow, Linguistics, AIATSIS</a:t>
            </a:r>
          </a:p>
          <a:p>
            <a:pPr>
              <a:spcAft>
                <a:spcPts val="300"/>
              </a:spcAft>
            </a:pPr>
            <a:endParaRPr lang="en-AU" sz="1800" dirty="0">
              <a:latin typeface="+mn-lt"/>
            </a:endParaRPr>
          </a:p>
        </p:txBody>
      </p:sp>
      <p:sp>
        <p:nvSpPr>
          <p:cNvPr id="4" name="Title 3">
            <a:extLst>
              <a:ext uri="{FF2B5EF4-FFF2-40B4-BE49-F238E27FC236}">
                <a16:creationId xmlns:a16="http://schemas.microsoft.com/office/drawing/2014/main" id="{CF4A41D1-506A-4D5A-A0CE-F8A559DCE478}"/>
              </a:ext>
            </a:extLst>
          </p:cNvPr>
          <p:cNvSpPr>
            <a:spLocks noGrp="1"/>
          </p:cNvSpPr>
          <p:nvPr>
            <p:ph type="title"/>
          </p:nvPr>
        </p:nvSpPr>
        <p:spPr/>
        <p:txBody>
          <a:bodyPr/>
          <a:lstStyle/>
          <a:p>
            <a:r>
              <a:rPr lang="en-AU" b="1" dirty="0"/>
              <a:t>Biocultural Indicators:</a:t>
            </a:r>
            <a:endParaRPr lang="en-AU" dirty="0"/>
          </a:p>
        </p:txBody>
      </p:sp>
      <p:sp>
        <p:nvSpPr>
          <p:cNvPr id="27" name="Content Placeholder 26"/>
          <p:cNvSpPr>
            <a:spLocks noGrp="1"/>
          </p:cNvSpPr>
          <p:nvPr>
            <p:ph sz="half" idx="1"/>
          </p:nvPr>
        </p:nvSpPr>
        <p:spPr>
          <a:xfrm>
            <a:off x="1561122" y="13691415"/>
            <a:ext cx="12601575" cy="6732998"/>
          </a:xfrm>
        </p:spPr>
        <p:txBody>
          <a:bodyPr>
            <a:normAutofit lnSpcReduction="10000"/>
          </a:bodyPr>
          <a:lstStyle/>
          <a:p>
            <a:r>
              <a:rPr lang="en-AU" dirty="0"/>
              <a:t>Approach: How we investigated biocultural diversity</a:t>
            </a:r>
          </a:p>
          <a:p>
            <a:pPr lvl="1"/>
            <a:r>
              <a:rPr lang="en-AU" dirty="0"/>
              <a:t>In this work, we measure biodiversity by using ‘intactness’ based on Stein’s (2002) river disturbance index that categorises river networks from ‘near-pristine to highly degraded’.  We use this as an inverse measure of biodiversity. Rivers system processes that have not been significantly changed by the settler state have a lower disturbance index value and are more likely to support healthier aquatic fauna, habitats, and ecosystem connectivity. We draw on the AITSIS 2004 national Indigenous language survey results to map and represent the state of language use as one indicator of cultural diversity.  We explore the relationship between river ‘intactness’ and language use as a potential measure of biocultural diversity.</a:t>
            </a:r>
          </a:p>
        </p:txBody>
      </p:sp>
      <p:sp>
        <p:nvSpPr>
          <p:cNvPr id="28" name="Text Placeholder 27"/>
          <p:cNvSpPr>
            <a:spLocks noGrp="1"/>
          </p:cNvSpPr>
          <p:nvPr>
            <p:ph type="body" sz="quarter" idx="10"/>
          </p:nvPr>
        </p:nvSpPr>
        <p:spPr>
          <a:xfrm>
            <a:off x="1601788" y="8595320"/>
            <a:ext cx="27076400" cy="4528101"/>
          </a:xfrm>
        </p:spPr>
        <p:txBody>
          <a:bodyPr>
            <a:normAutofit/>
          </a:bodyPr>
          <a:lstStyle/>
          <a:p>
            <a:r>
              <a:rPr lang="en-AU" dirty="0"/>
              <a:t>Biocultural diversity is one approach to conceiving and managing the inter-dependent relationship of human and ecological systems. One way of measuring biocultural diversity is to look at the relationship between species and language diversity.  </a:t>
            </a:r>
          </a:p>
        </p:txBody>
      </p:sp>
      <p:sp>
        <p:nvSpPr>
          <p:cNvPr id="5" name="Text Placeholder 4">
            <a:extLst>
              <a:ext uri="{FF2B5EF4-FFF2-40B4-BE49-F238E27FC236}">
                <a16:creationId xmlns:a16="http://schemas.microsoft.com/office/drawing/2014/main" id="{3B109789-DCF0-4D57-BD05-9F84B890C9A1}"/>
              </a:ext>
            </a:extLst>
          </p:cNvPr>
          <p:cNvSpPr>
            <a:spLocks noGrp="1"/>
          </p:cNvSpPr>
          <p:nvPr>
            <p:ph type="body" sz="quarter" idx="12"/>
          </p:nvPr>
        </p:nvSpPr>
        <p:spPr/>
        <p:txBody>
          <a:bodyPr/>
          <a:lstStyle/>
          <a:p>
            <a:r>
              <a:rPr lang="en-US" dirty="0"/>
              <a:t>Lyons, I </a:t>
            </a:r>
            <a:r>
              <a:rPr lang="en-US" baseline="30000" dirty="0"/>
              <a:t>1</a:t>
            </a:r>
            <a:r>
              <a:rPr lang="en-US" dirty="0"/>
              <a:t>., Pert, P </a:t>
            </a:r>
            <a:r>
              <a:rPr lang="en-US" baseline="30000" dirty="0"/>
              <a:t>1</a:t>
            </a:r>
            <a:r>
              <a:rPr lang="en-US" dirty="0"/>
              <a:t>. and Turpin, G.</a:t>
            </a:r>
            <a:r>
              <a:rPr lang="en-US" baseline="30000" dirty="0"/>
              <a:t>2</a:t>
            </a:r>
            <a:r>
              <a:rPr lang="en-US" dirty="0"/>
              <a:t>  </a:t>
            </a:r>
            <a:r>
              <a:rPr lang="en-US" baseline="30000" dirty="0"/>
              <a:t>1</a:t>
            </a:r>
            <a:r>
              <a:rPr lang="en-US" dirty="0"/>
              <a:t>CSIRO Land and Water </a:t>
            </a:r>
            <a:r>
              <a:rPr lang="en-US" baseline="30000" dirty="0"/>
              <a:t>2</a:t>
            </a:r>
            <a:r>
              <a:rPr lang="en-US" dirty="0"/>
              <a:t> Department of Environment and Science</a:t>
            </a:r>
            <a:endParaRPr lang="en-AU" baseline="30000" dirty="0"/>
          </a:p>
        </p:txBody>
      </p:sp>
      <p:sp>
        <p:nvSpPr>
          <p:cNvPr id="33" name="Content Placeholder 32"/>
          <p:cNvSpPr>
            <a:spLocks noGrp="1"/>
          </p:cNvSpPr>
          <p:nvPr>
            <p:ph sz="half" idx="13"/>
          </p:nvPr>
        </p:nvSpPr>
        <p:spPr>
          <a:xfrm>
            <a:off x="1956888" y="34233020"/>
            <a:ext cx="12601575" cy="5299348"/>
          </a:xfrm>
        </p:spPr>
        <p:txBody>
          <a:bodyPr>
            <a:normAutofit lnSpcReduction="10000"/>
          </a:bodyPr>
          <a:lstStyle/>
          <a:p>
            <a:pPr lvl="2"/>
            <a:r>
              <a:rPr lang="en-AU" dirty="0"/>
              <a:t>What we found</a:t>
            </a:r>
          </a:p>
          <a:p>
            <a:pPr lvl="1"/>
            <a:r>
              <a:rPr lang="en-AU" dirty="0"/>
              <a:t>Using this approach, the regions with higher levels of river ‘intactness’ (lower disturbance) are also where the states of language use are strongest.  These are in Arnhem land and Central Australia.  Areas with least ‘intactness’, or greatest degradation, in the Murry Darling Basin and urban settings, are where Indigenous groups are actively pursuing language revival work.  We posit that biocultural indicators are increasingly needed to transform dialogue about conservation practices, to bring greater focus to place-based assessments that incorporate dimensions of wellbeing and social justice and highlight the social impacts of national policies.</a:t>
            </a:r>
          </a:p>
        </p:txBody>
      </p:sp>
      <p:sp>
        <p:nvSpPr>
          <p:cNvPr id="38" name="Text Box 27"/>
          <p:cNvSpPr txBox="1">
            <a:spLocks noChangeArrowheads="1"/>
          </p:cNvSpPr>
          <p:nvPr/>
        </p:nvSpPr>
        <p:spPr bwMode="auto">
          <a:xfrm>
            <a:off x="17369554" y="26766485"/>
            <a:ext cx="1257121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r>
              <a:rPr lang="en-AU" sz="2000" b="1" dirty="0">
                <a:solidFill>
                  <a:schemeClr val="accent1"/>
                </a:solidFill>
                <a:latin typeface="+mn-lt"/>
              </a:rPr>
              <a:t>Figure 2</a:t>
            </a:r>
            <a:r>
              <a:rPr lang="en-AU" sz="2000" b="1" dirty="0">
                <a:latin typeface="+mn-lt"/>
              </a:rPr>
              <a:t>:</a:t>
            </a:r>
            <a:r>
              <a:rPr lang="en-AU" sz="2000" dirty="0">
                <a:latin typeface="+mn-lt"/>
              </a:rPr>
              <a:t> Proportion of Indigenous language speakers across that Nation based on 2011 ABS Census </a:t>
            </a:r>
          </a:p>
          <a:p>
            <a:r>
              <a:rPr lang="en-AU" sz="2000" dirty="0">
                <a:latin typeface="+mn-lt"/>
              </a:rPr>
              <a:t>data with circle overlays of state of language  use from the AIATSIS 2004 language survey</a:t>
            </a:r>
            <a:r>
              <a:rPr lang="en-US" sz="2000" dirty="0">
                <a:latin typeface="+mn-lt"/>
              </a:rPr>
              <a:t>.</a:t>
            </a:r>
            <a:endParaRPr lang="en-AU" sz="2000" dirty="0">
              <a:latin typeface="+mn-lt"/>
            </a:endParaRPr>
          </a:p>
        </p:txBody>
      </p:sp>
      <p:sp>
        <p:nvSpPr>
          <p:cNvPr id="11" name="Text Placeholder 10">
            <a:extLst>
              <a:ext uri="{FF2B5EF4-FFF2-40B4-BE49-F238E27FC236}">
                <a16:creationId xmlns:a16="http://schemas.microsoft.com/office/drawing/2014/main" id="{37CDBC08-B5BE-4DB2-9574-3AAFA5CDFB1D}"/>
              </a:ext>
            </a:extLst>
          </p:cNvPr>
          <p:cNvSpPr>
            <a:spLocks noGrp="1"/>
          </p:cNvSpPr>
          <p:nvPr>
            <p:ph type="body" sz="quarter" idx="11"/>
          </p:nvPr>
        </p:nvSpPr>
        <p:spPr/>
        <p:txBody>
          <a:bodyPr/>
          <a:lstStyle/>
          <a:p>
            <a:r>
              <a:rPr lang="en-AU" b="1" dirty="0"/>
              <a:t>Can we transform the way we talk about the state of our environment?</a:t>
            </a:r>
            <a:endParaRPr lang="en-AU" dirty="0"/>
          </a:p>
        </p:txBody>
      </p:sp>
      <p:sp>
        <p:nvSpPr>
          <p:cNvPr id="23" name="Text Box 137">
            <a:extLst>
              <a:ext uri="{FF2B5EF4-FFF2-40B4-BE49-F238E27FC236}">
                <a16:creationId xmlns:a16="http://schemas.microsoft.com/office/drawing/2014/main" id="{4055D9DB-D399-4514-8C03-B2CE3C4611A1}"/>
              </a:ext>
            </a:extLst>
          </p:cNvPr>
          <p:cNvSpPr txBox="1">
            <a:spLocks noChangeArrowheads="1"/>
          </p:cNvSpPr>
          <p:nvPr/>
        </p:nvSpPr>
        <p:spPr bwMode="auto">
          <a:xfrm>
            <a:off x="7723163" y="39532368"/>
            <a:ext cx="4349056" cy="163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pPr>
              <a:spcAft>
                <a:spcPts val="600"/>
              </a:spcAft>
            </a:pPr>
            <a:r>
              <a:rPr lang="en-AU" sz="2200" b="1" cap="all" dirty="0">
                <a:solidFill>
                  <a:schemeClr val="accent3"/>
                </a:solidFill>
                <a:latin typeface="+mj-lt"/>
              </a:rPr>
              <a:t>FOR FURTHER INFORMATION</a:t>
            </a:r>
          </a:p>
          <a:p>
            <a:pPr>
              <a:spcAft>
                <a:spcPts val="300"/>
              </a:spcAft>
            </a:pPr>
            <a:r>
              <a:rPr lang="en-AU" sz="1800" dirty="0" err="1">
                <a:latin typeface="+mj-lt"/>
              </a:rPr>
              <a:t>Peci</a:t>
            </a:r>
            <a:r>
              <a:rPr lang="en-AU" sz="1800" dirty="0">
                <a:latin typeface="+mj-lt"/>
              </a:rPr>
              <a:t> Lyons (Pethie)</a:t>
            </a:r>
          </a:p>
          <a:p>
            <a:pPr>
              <a:spcAft>
                <a:spcPts val="300"/>
              </a:spcAft>
            </a:pPr>
            <a:r>
              <a:rPr lang="en-AU" sz="1800" dirty="0">
                <a:latin typeface="+mj-lt"/>
              </a:rPr>
              <a:t>Land and Water</a:t>
            </a:r>
          </a:p>
          <a:p>
            <a:pPr>
              <a:spcAft>
                <a:spcPts val="300"/>
              </a:spcAft>
            </a:pPr>
            <a:r>
              <a:rPr lang="en-AU" sz="1800" dirty="0">
                <a:latin typeface="+mj-lt"/>
              </a:rPr>
              <a:t>Pethie.Lyons@csiro.au</a:t>
            </a:r>
          </a:p>
          <a:p>
            <a:pPr>
              <a:spcAft>
                <a:spcPts val="300"/>
              </a:spcAft>
            </a:pPr>
            <a:r>
              <a:rPr lang="en-AU" sz="1800" dirty="0">
                <a:latin typeface="+mj-lt"/>
              </a:rPr>
              <a:t>csiro.au/Land and Water</a:t>
            </a:r>
          </a:p>
        </p:txBody>
      </p:sp>
      <p:pic>
        <p:nvPicPr>
          <p:cNvPr id="30" name="Picture 29">
            <a:extLst>
              <a:ext uri="{FF2B5EF4-FFF2-40B4-BE49-F238E27FC236}">
                <a16:creationId xmlns:a16="http://schemas.microsoft.com/office/drawing/2014/main" id="{C7BBCEC5-AD85-4DDE-A867-0F61027E1F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6485" y="20622557"/>
            <a:ext cx="9070848" cy="12830861"/>
          </a:xfrm>
          <a:prstGeom prst="rect">
            <a:avLst/>
          </a:prstGeom>
        </p:spPr>
      </p:pic>
      <p:pic>
        <p:nvPicPr>
          <p:cNvPr id="31" name="Picture 30">
            <a:extLst>
              <a:ext uri="{FF2B5EF4-FFF2-40B4-BE49-F238E27FC236}">
                <a16:creationId xmlns:a16="http://schemas.microsoft.com/office/drawing/2014/main" id="{66960E04-F270-4D74-8E9F-CA4F2D48F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9554" y="13485028"/>
            <a:ext cx="9163952" cy="12919850"/>
          </a:xfrm>
          <a:prstGeom prst="rect">
            <a:avLst/>
          </a:prstGeom>
        </p:spPr>
      </p:pic>
      <p:grpSp>
        <p:nvGrpSpPr>
          <p:cNvPr id="2" name="Group 1">
            <a:extLst>
              <a:ext uri="{FF2B5EF4-FFF2-40B4-BE49-F238E27FC236}">
                <a16:creationId xmlns:a16="http://schemas.microsoft.com/office/drawing/2014/main" id="{1B9B870B-C57C-40F9-902B-3AF81570BF1F}"/>
              </a:ext>
            </a:extLst>
          </p:cNvPr>
          <p:cNvGrpSpPr/>
          <p:nvPr/>
        </p:nvGrpSpPr>
        <p:grpSpPr>
          <a:xfrm>
            <a:off x="15183616" y="28304227"/>
            <a:ext cx="13068702" cy="11021519"/>
            <a:chOff x="15568141" y="27332082"/>
            <a:chExt cx="13068702" cy="11021519"/>
          </a:xfrm>
        </p:grpSpPr>
        <p:sp>
          <p:nvSpPr>
            <p:cNvPr id="32" name="Content Placeholder 32">
              <a:extLst>
                <a:ext uri="{FF2B5EF4-FFF2-40B4-BE49-F238E27FC236}">
                  <a16:creationId xmlns:a16="http://schemas.microsoft.com/office/drawing/2014/main" id="{CA728D76-E3EB-4501-9846-9B148CE77CFA}"/>
                </a:ext>
              </a:extLst>
            </p:cNvPr>
            <p:cNvSpPr txBox="1">
              <a:spLocks/>
            </p:cNvSpPr>
            <p:nvPr/>
          </p:nvSpPr>
          <p:spPr>
            <a:xfrm>
              <a:off x="16035268" y="27332082"/>
              <a:ext cx="12601575" cy="11021519"/>
            </a:xfrm>
            <a:prstGeom prst="rect">
              <a:avLst/>
            </a:prstGeom>
          </p:spPr>
          <p:txBody>
            <a:bodyPr vert="horz" lIns="0" tIns="0" rIns="0" bIns="0" rtlCol="0">
              <a:normAutofit/>
            </a:bodyPr>
            <a:lstStyle>
              <a:lvl1pPr marL="0" indent="0" algn="l" defTabSz="4157960" rtl="0" eaLnBrk="1" latinLnBrk="0" hangingPunct="1">
                <a:spcBef>
                  <a:spcPts val="6000"/>
                </a:spcBef>
                <a:spcAft>
                  <a:spcPts val="1200"/>
                </a:spcAft>
                <a:buFont typeface="Arial" pitchFamily="34" charset="0"/>
                <a:buNone/>
                <a:defRPr sz="6000" b="0" kern="1200" baseline="0">
                  <a:solidFill>
                    <a:schemeClr val="accent3"/>
                  </a:solidFill>
                  <a:latin typeface="+mn-lt"/>
                  <a:ea typeface="+mn-ea"/>
                  <a:cs typeface="+mn-cs"/>
                </a:defRPr>
              </a:lvl1pPr>
              <a:lvl2pPr marL="0" indent="0" algn="l" defTabSz="4157960" rtl="0" eaLnBrk="1" latinLnBrk="0" hangingPunct="1">
                <a:spcBef>
                  <a:spcPts val="900"/>
                </a:spcBef>
                <a:spcAft>
                  <a:spcPts val="900"/>
                </a:spcAft>
                <a:buFont typeface="Arial" pitchFamily="34" charset="0"/>
                <a:buNone/>
                <a:defRPr sz="3200" kern="1200" baseline="0">
                  <a:solidFill>
                    <a:schemeClr val="tx1"/>
                  </a:solidFill>
                  <a:latin typeface="+mn-lt"/>
                  <a:ea typeface="+mn-ea"/>
                  <a:cs typeface="+mn-cs"/>
                </a:defRPr>
              </a:lvl2pPr>
              <a:lvl3pPr marL="0" indent="0" algn="l" defTabSz="4157960" rtl="0" eaLnBrk="1" latinLnBrk="0" hangingPunct="1">
                <a:spcBef>
                  <a:spcPts val="4200"/>
                </a:spcBef>
                <a:spcAft>
                  <a:spcPts val="1200"/>
                </a:spcAft>
                <a:buFont typeface="Arial" pitchFamily="34" charset="0"/>
                <a:buNone/>
                <a:defRPr sz="4400" b="1" kern="1200">
                  <a:solidFill>
                    <a:schemeClr val="accent2"/>
                  </a:solidFill>
                  <a:latin typeface="+mn-lt"/>
                  <a:ea typeface="+mn-ea"/>
                  <a:cs typeface="+mn-cs"/>
                </a:defRPr>
              </a:lvl3pPr>
              <a:lvl4pPr marL="7276429" indent="-1039490" algn="l" defTabSz="415796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9355409" indent="-1039490" algn="l" defTabSz="415796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11434389" indent="-1039490" algn="l" defTabSz="4157960"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3513369" indent="-1039490" algn="l" defTabSz="4157960"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5592349" indent="-1039490" algn="l" defTabSz="4157960"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7671329" indent="-1039490" algn="l" defTabSz="4157960"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lvl="2"/>
              <a:r>
                <a:rPr lang="en-AU" dirty="0"/>
                <a:t>How to read the language map</a:t>
              </a:r>
            </a:p>
            <a:p>
              <a:pPr lvl="1"/>
              <a:r>
                <a:rPr lang="en-AU" dirty="0"/>
                <a:t>          areas where languages are predominantly strong, i.e. they are being passed on to children as a matter of course. </a:t>
              </a:r>
            </a:p>
            <a:p>
              <a:pPr lvl="1"/>
              <a:endParaRPr lang="en-AU" dirty="0"/>
            </a:p>
            <a:p>
              <a:pPr lvl="1"/>
              <a:r>
                <a:rPr lang="en-AU" dirty="0"/>
                <a:t>          represent areas where languages are endangered, i.e. few if any children are now acquiring them so they are mostly spoken by adults and old people. In the Daly River/Tiwi islands is a complex mix with some very strong languages and some highly endangered ones); Barkly region in the NT (endangered and highly endangered); Kimberley in WA (a fair number of endangered languages, but some have a fair number of children learning them); Pilbara in WA (a large number of endangered languages). </a:t>
              </a:r>
            </a:p>
            <a:p>
              <a:pPr lvl="1"/>
              <a:r>
                <a:rPr lang="en-AU" dirty="0">
                  <a:solidFill>
                    <a:schemeClr val="tx1"/>
                  </a:solidFill>
                </a:rPr>
                <a:t>        ovals indicate regions with numerous highly endangered languages, i.e. typically only spoken by old people. </a:t>
              </a:r>
            </a:p>
            <a:p>
              <a:pPr lvl="1"/>
              <a:endParaRPr lang="en-AU" dirty="0">
                <a:solidFill>
                  <a:schemeClr val="tx1"/>
                </a:solidFill>
              </a:endParaRPr>
            </a:p>
            <a:p>
              <a:pPr lvl="1"/>
              <a:r>
                <a:rPr lang="en-AU" dirty="0">
                  <a:solidFill>
                    <a:schemeClr val="tx1"/>
                  </a:solidFill>
                </a:rPr>
                <a:t>        blue ovals indicate where language revival work is well established, with large numbers of children learning their ancestral languages, although in recent times they have had very few or no speakers. </a:t>
              </a:r>
            </a:p>
            <a:p>
              <a:pPr lvl="1"/>
              <a:endParaRPr lang="en-AU" dirty="0"/>
            </a:p>
          </p:txBody>
        </p:sp>
        <p:sp>
          <p:nvSpPr>
            <p:cNvPr id="35" name="Oval 34">
              <a:extLst>
                <a:ext uri="{FF2B5EF4-FFF2-40B4-BE49-F238E27FC236}">
                  <a16:creationId xmlns:a16="http://schemas.microsoft.com/office/drawing/2014/main" id="{6A58BD0F-467B-48E5-BB0F-AC88564A3920}"/>
                </a:ext>
              </a:extLst>
            </p:cNvPr>
            <p:cNvSpPr>
              <a:spLocks noChangeAspect="1"/>
            </p:cNvSpPr>
            <p:nvPr/>
          </p:nvSpPr>
          <p:spPr>
            <a:xfrm>
              <a:off x="15655415" y="28314585"/>
              <a:ext cx="953011" cy="514627"/>
            </a:xfrm>
            <a:prstGeom prst="ellipse">
              <a:avLst/>
            </a:prstGeom>
            <a:solidFill>
              <a:schemeClr val="bg1">
                <a:alpha val="0"/>
              </a:schemeClr>
            </a:solidFill>
            <a:ln w="15875">
              <a:solidFill>
                <a:srgbClr val="00B05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8" name="Oval 47">
              <a:extLst>
                <a:ext uri="{FF2B5EF4-FFF2-40B4-BE49-F238E27FC236}">
                  <a16:creationId xmlns:a16="http://schemas.microsoft.com/office/drawing/2014/main" id="{1C39F97E-CAFE-4209-9818-E81CCDE92718}"/>
                </a:ext>
              </a:extLst>
            </p:cNvPr>
            <p:cNvSpPr>
              <a:spLocks noChangeAspect="1"/>
            </p:cNvSpPr>
            <p:nvPr/>
          </p:nvSpPr>
          <p:spPr>
            <a:xfrm>
              <a:off x="15568141" y="30079824"/>
              <a:ext cx="953011" cy="514627"/>
            </a:xfrm>
            <a:prstGeom prst="ellipse">
              <a:avLst/>
            </a:prstGeom>
            <a:solidFill>
              <a:schemeClr val="bg1">
                <a:alpha val="0"/>
              </a:schemeClr>
            </a:solidFill>
            <a:ln w="28575">
              <a:solidFill>
                <a:srgbClr val="FFFF0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9" name="Oval 48">
              <a:extLst>
                <a:ext uri="{FF2B5EF4-FFF2-40B4-BE49-F238E27FC236}">
                  <a16:creationId xmlns:a16="http://schemas.microsoft.com/office/drawing/2014/main" id="{E395ADDC-165E-4D37-BF49-5B48C2961F65}"/>
                </a:ext>
              </a:extLst>
            </p:cNvPr>
            <p:cNvSpPr>
              <a:spLocks noChangeAspect="1"/>
            </p:cNvSpPr>
            <p:nvPr/>
          </p:nvSpPr>
          <p:spPr>
            <a:xfrm>
              <a:off x="15640437" y="33907181"/>
              <a:ext cx="953011" cy="514627"/>
            </a:xfrm>
            <a:prstGeom prst="ellipse">
              <a:avLst/>
            </a:prstGeom>
            <a:solidFill>
              <a:schemeClr val="bg1">
                <a:alpha val="0"/>
              </a:schemeClr>
            </a:solidFill>
            <a:ln w="19050">
              <a:solidFill>
                <a:srgbClr val="FFC00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50" name="Oval 49">
            <a:extLst>
              <a:ext uri="{FF2B5EF4-FFF2-40B4-BE49-F238E27FC236}">
                <a16:creationId xmlns:a16="http://schemas.microsoft.com/office/drawing/2014/main" id="{542A29E4-AC1A-45C7-9239-96BA3D3E8456}"/>
              </a:ext>
            </a:extLst>
          </p:cNvPr>
          <p:cNvSpPr>
            <a:spLocks noChangeAspect="1"/>
          </p:cNvSpPr>
          <p:nvPr/>
        </p:nvSpPr>
        <p:spPr>
          <a:xfrm>
            <a:off x="15299549" y="36516520"/>
            <a:ext cx="953011" cy="514627"/>
          </a:xfrm>
          <a:prstGeom prst="ellipse">
            <a:avLst/>
          </a:prstGeom>
          <a:solidFill>
            <a:schemeClr val="bg1">
              <a:alpha val="0"/>
            </a:schemeClr>
          </a:solidFill>
          <a:ln w="15875">
            <a:solidFill>
              <a:srgbClr val="0070C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Tree>
    <p:extLst>
      <p:ext uri="{BB962C8B-B14F-4D97-AF65-F5344CB8AC3E}">
        <p14:creationId xmlns:p14="http://schemas.microsoft.com/office/powerpoint/2010/main" val="2664474604"/>
      </p:ext>
    </p:extLst>
  </p:cSld>
  <p:clrMapOvr>
    <a:masterClrMapping/>
  </p:clrMapOvr>
</p:sld>
</file>

<file path=ppt/theme/theme1.xml><?xml version="1.0" encoding="utf-8"?>
<a:theme xmlns:a="http://schemas.openxmlformats.org/drawingml/2006/main" name="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0 Poster.potx" id="{76783130-4223-4488-8964-C21B51D49776}" vid="{3464CE69-5980-47FB-A315-D384F64BC9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BFFB2887E109479714270EF09F4F34" ma:contentTypeVersion="7" ma:contentTypeDescription="Create a new document." ma:contentTypeScope="" ma:versionID="4b4b104822efe84b5801fdf04a8524cd">
  <xsd:schema xmlns:xsd="http://www.w3.org/2001/XMLSchema" xmlns:xs="http://www.w3.org/2001/XMLSchema" xmlns:p="http://schemas.microsoft.com/office/2006/metadata/properties" xmlns:ns3="d731c216-4847-40b9-9cc1-07675d6a1b95" targetNamespace="http://schemas.microsoft.com/office/2006/metadata/properties" ma:root="true" ma:fieldsID="07c6c7127541d3212d677d178d90d9c7" ns3:_="">
    <xsd:import namespace="d731c216-4847-40b9-9cc1-07675d6a1b9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1c216-4847-40b9-9cc1-07675d6a1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2E13A6-DE92-46AF-9AA0-D49C08D5766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A0F89FD-7751-49A2-946F-B967D1DF157F}">
  <ds:schemaRefs>
    <ds:schemaRef ds:uri="http://schemas.microsoft.com/sharepoint/v3/contenttype/forms"/>
  </ds:schemaRefs>
</ds:datastoreItem>
</file>

<file path=customXml/itemProps3.xml><?xml version="1.0" encoding="utf-8"?>
<ds:datastoreItem xmlns:ds="http://schemas.openxmlformats.org/officeDocument/2006/customXml" ds:itemID="{626CE57F-A81D-431E-8111-BD638A0245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31c216-4847-40b9-9cc1-07675d6a1b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Lyons etal ESA</Template>
  <TotalTime>21</TotalTime>
  <Words>485</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Biocultural Indicators:</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Biocultural Indicators:</dc:title>
  <dc:creator>Lyons, Pethie (L&amp;W, Cairns)</dc:creator>
  <cp:lastModifiedBy>Lyons, Pethie (L&amp;W, Cairns)</cp:lastModifiedBy>
  <cp:revision>1</cp:revision>
  <dcterms:created xsi:type="dcterms:W3CDTF">2019-10-09T02:22:36Z</dcterms:created>
  <dcterms:modified xsi:type="dcterms:W3CDTF">2019-11-18T03:53:06Z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0x0101006CBFFB2887E109479714270EF09F4F34</vt:lpwstr>
  </property>
</Properties>
</file>